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0"/>
  </p:notesMasterIdLst>
  <p:sldIdLst>
    <p:sldId id="256" r:id="rId2"/>
    <p:sldId id="257" r:id="rId3"/>
    <p:sldId id="258" r:id="rId4"/>
    <p:sldId id="266" r:id="rId5"/>
    <p:sldId id="267" r:id="rId6"/>
    <p:sldId id="271" r:id="rId7"/>
    <p:sldId id="264" r:id="rId8"/>
    <p:sldId id="263" r:id="rId9"/>
    <p:sldId id="299" r:id="rId10"/>
    <p:sldId id="308" r:id="rId11"/>
    <p:sldId id="307" r:id="rId12"/>
    <p:sldId id="306" r:id="rId13"/>
    <p:sldId id="305" r:id="rId14"/>
    <p:sldId id="304" r:id="rId15"/>
    <p:sldId id="303" r:id="rId16"/>
    <p:sldId id="302" r:id="rId17"/>
    <p:sldId id="301" r:id="rId18"/>
    <p:sldId id="300" r:id="rId19"/>
    <p:sldId id="309" r:id="rId20"/>
    <p:sldId id="312" r:id="rId21"/>
    <p:sldId id="265" r:id="rId22"/>
    <p:sldId id="287" r:id="rId23"/>
    <p:sldId id="298" r:id="rId24"/>
    <p:sldId id="297" r:id="rId25"/>
    <p:sldId id="296" r:id="rId26"/>
    <p:sldId id="295" r:id="rId27"/>
    <p:sldId id="321" r:id="rId28"/>
    <p:sldId id="320" r:id="rId29"/>
    <p:sldId id="319" r:id="rId30"/>
    <p:sldId id="318" r:id="rId31"/>
    <p:sldId id="317" r:id="rId32"/>
    <p:sldId id="316" r:id="rId33"/>
    <p:sldId id="315" r:id="rId34"/>
    <p:sldId id="314" r:id="rId35"/>
    <p:sldId id="313" r:id="rId36"/>
    <p:sldId id="333" r:id="rId37"/>
    <p:sldId id="332" r:id="rId38"/>
    <p:sldId id="331" r:id="rId39"/>
    <p:sldId id="330" r:id="rId40"/>
    <p:sldId id="329" r:id="rId41"/>
    <p:sldId id="328" r:id="rId42"/>
    <p:sldId id="259" r:id="rId43"/>
    <p:sldId id="334" r:id="rId44"/>
    <p:sldId id="335" r:id="rId45"/>
    <p:sldId id="280" r:id="rId46"/>
    <p:sldId id="281" r:id="rId47"/>
    <p:sldId id="272" r:id="rId48"/>
    <p:sldId id="273" r:id="rId49"/>
    <p:sldId id="336" r:id="rId50"/>
    <p:sldId id="337" r:id="rId51"/>
    <p:sldId id="338" r:id="rId52"/>
    <p:sldId id="339" r:id="rId53"/>
    <p:sldId id="283" r:id="rId54"/>
    <p:sldId id="282" r:id="rId55"/>
    <p:sldId id="274" r:id="rId56"/>
    <p:sldId id="277" r:id="rId57"/>
    <p:sldId id="284" r:id="rId58"/>
    <p:sldId id="286" r:id="rId59"/>
    <p:sldId id="275" r:id="rId60"/>
    <p:sldId id="279" r:id="rId61"/>
    <p:sldId id="278" r:id="rId62"/>
    <p:sldId id="285" r:id="rId63"/>
    <p:sldId id="340" r:id="rId64"/>
    <p:sldId id="341" r:id="rId65"/>
    <p:sldId id="342" r:id="rId66"/>
    <p:sldId id="343" r:id="rId67"/>
    <p:sldId id="344" r:id="rId68"/>
    <p:sldId id="26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EF233C"/>
    <a:srgbClr val="8D99AE"/>
    <a:srgbClr val="FFEA00"/>
    <a:srgbClr val="E6E6E6"/>
    <a:srgbClr val="717A8B"/>
    <a:srgbClr val="CCBB00"/>
    <a:srgbClr val="B9AE3A"/>
    <a:srgbClr val="FFFFFF"/>
    <a:srgbClr val="0077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D9AF5F-5D7A-463F-A028-ABBD3884D7FE}" v="4" dt="2021-11-09T08:22:08.0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84" y="2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PRAVEEN KUMAR - [CB.EN.U4CSE20449]" userId="S::cb.en.u4cse20449@cb.students.amrita.edu::6bad74ed-68f9-46a4-9400-9b713db14a12" providerId="AD" clId="Web-{84D9AF5F-5D7A-463F-A028-ABBD3884D7FE}"/>
    <pc:docChg chg="modSld">
      <pc:chgData name="M PRAVEEN KUMAR - [CB.EN.U4CSE20449]" userId="S::cb.en.u4cse20449@cb.students.amrita.edu::6bad74ed-68f9-46a4-9400-9b713db14a12" providerId="AD" clId="Web-{84D9AF5F-5D7A-463F-A028-ABBD3884D7FE}" dt="2021-11-09T08:22:08.043" v="1" actId="20577"/>
      <pc:docMkLst>
        <pc:docMk/>
      </pc:docMkLst>
      <pc:sldChg chg="modSp">
        <pc:chgData name="M PRAVEEN KUMAR - [CB.EN.U4CSE20449]" userId="S::cb.en.u4cse20449@cb.students.amrita.edu::6bad74ed-68f9-46a4-9400-9b713db14a12" providerId="AD" clId="Web-{84D9AF5F-5D7A-463F-A028-ABBD3884D7FE}" dt="2021-11-09T08:22:08.043" v="1" actId="20577"/>
        <pc:sldMkLst>
          <pc:docMk/>
          <pc:sldMk cId="3989005572" sldId="264"/>
        </pc:sldMkLst>
        <pc:spChg chg="mod">
          <ac:chgData name="M PRAVEEN KUMAR - [CB.EN.U4CSE20449]" userId="S::cb.en.u4cse20449@cb.students.amrita.edu::6bad74ed-68f9-46a4-9400-9b713db14a12" providerId="AD" clId="Web-{84D9AF5F-5D7A-463F-A028-ABBD3884D7FE}" dt="2021-11-09T08:22:08.043" v="1" actId="20577"/>
          <ac:spMkLst>
            <pc:docMk/>
            <pc:sldMk cId="3989005572" sldId="264"/>
            <ac:spMk id="50" creationId="{B768B0B9-7388-4A33-BD3E-5963765B5A2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621B6-DED4-4FF9-835D-045ADB9C9C85}" type="datetimeFigureOut">
              <a:rPr lang="en-IN" smtClean="0"/>
              <a:t>15-01-2022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DB6E5-6415-4D06-8704-B687EC170375}" type="slidenum">
              <a:rPr lang="en-IN" smtClean="0"/>
              <a:t>‹#›</a:t>
            </a:fld>
            <a:endParaRPr lang="en-IN" dirty="0"/>
          </a:p>
        </p:txBody>
      </p:sp>
    </p:spTree>
    <p:extLst>
      <p:ext uri="{BB962C8B-B14F-4D97-AF65-F5344CB8AC3E}">
        <p14:creationId xmlns:p14="http://schemas.microsoft.com/office/powerpoint/2010/main" val="846693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8DB6E5-6415-4D06-8704-B687EC170375}" type="slidenum">
              <a:rPr lang="en-IN" smtClean="0"/>
              <a:t>11</a:t>
            </a:fld>
            <a:endParaRPr lang="en-IN" dirty="0"/>
          </a:p>
        </p:txBody>
      </p:sp>
    </p:spTree>
    <p:extLst>
      <p:ext uri="{BB962C8B-B14F-4D97-AF65-F5344CB8AC3E}">
        <p14:creationId xmlns:p14="http://schemas.microsoft.com/office/powerpoint/2010/main" val="371204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8DB6E5-6415-4D06-8704-B687EC170375}" type="slidenum">
              <a:rPr lang="en-IN" smtClean="0"/>
              <a:t>53</a:t>
            </a:fld>
            <a:endParaRPr lang="en-IN" dirty="0"/>
          </a:p>
        </p:txBody>
      </p:sp>
    </p:spTree>
    <p:extLst>
      <p:ext uri="{BB962C8B-B14F-4D97-AF65-F5344CB8AC3E}">
        <p14:creationId xmlns:p14="http://schemas.microsoft.com/office/powerpoint/2010/main" val="3770201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8DB6E5-6415-4D06-8704-B687EC170375}" type="slidenum">
              <a:rPr lang="en-IN" smtClean="0"/>
              <a:t>55</a:t>
            </a:fld>
            <a:endParaRPr lang="en-IN" dirty="0"/>
          </a:p>
        </p:txBody>
      </p:sp>
    </p:spTree>
    <p:extLst>
      <p:ext uri="{BB962C8B-B14F-4D97-AF65-F5344CB8AC3E}">
        <p14:creationId xmlns:p14="http://schemas.microsoft.com/office/powerpoint/2010/main" val="3072060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8DB6E5-6415-4D06-8704-B687EC170375}" type="slidenum">
              <a:rPr lang="en-IN" smtClean="0"/>
              <a:t>57</a:t>
            </a:fld>
            <a:endParaRPr lang="en-IN" dirty="0"/>
          </a:p>
        </p:txBody>
      </p:sp>
    </p:spTree>
    <p:extLst>
      <p:ext uri="{BB962C8B-B14F-4D97-AF65-F5344CB8AC3E}">
        <p14:creationId xmlns:p14="http://schemas.microsoft.com/office/powerpoint/2010/main" val="2394024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6B07A-E670-4949-93A9-36AB10AEA7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793EE4E-AA15-4596-A5E6-A2C2BC784A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ADFB98-3C73-4352-A2D2-36835E1FF1A3}"/>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5" name="Footer Placeholder 4">
            <a:extLst>
              <a:ext uri="{FF2B5EF4-FFF2-40B4-BE49-F238E27FC236}">
                <a16:creationId xmlns:a16="http://schemas.microsoft.com/office/drawing/2014/main" id="{A4715044-3BE0-4BA3-AFD4-54E8E83DE1E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8FC1193-1A54-4E05-8749-D99136BA7345}"/>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5279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9BC3C-E3C5-4AF8-A406-5DF0B5A19B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E205B2-1700-41DC-BE47-75E84A199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3CA0A-8FF7-43B7-9061-C33682408F5F}"/>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5" name="Footer Placeholder 4">
            <a:extLst>
              <a:ext uri="{FF2B5EF4-FFF2-40B4-BE49-F238E27FC236}">
                <a16:creationId xmlns:a16="http://schemas.microsoft.com/office/drawing/2014/main" id="{F24AE2FA-E647-46C0-B641-76676D6342F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A9A3E9C-95D8-4970-9FE6-88F41B41DF93}"/>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2928703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7C2181-6F35-4E8B-A965-6153610BC6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84AC08-C090-4ADD-BC19-9A4D17737B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9952BB-C8DB-4852-9A28-658300902C4E}"/>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5" name="Footer Placeholder 4">
            <a:extLst>
              <a:ext uri="{FF2B5EF4-FFF2-40B4-BE49-F238E27FC236}">
                <a16:creationId xmlns:a16="http://schemas.microsoft.com/office/drawing/2014/main" id="{B919F4F5-70BF-4914-BDB8-C087E8F680D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B3DAD68-2AD1-4677-9659-8A163868AE06}"/>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2321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59D5-86BA-4012-B91A-51D99E23C1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234C2A-B33C-449C-A931-654A45845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B50B58-1E92-4E35-B56B-E71685E91106}"/>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5" name="Footer Placeholder 4">
            <a:extLst>
              <a:ext uri="{FF2B5EF4-FFF2-40B4-BE49-F238E27FC236}">
                <a16:creationId xmlns:a16="http://schemas.microsoft.com/office/drawing/2014/main" id="{6446C33B-EE00-4B8A-8434-EAC2678769D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BF64E33-BFEE-42D4-8336-30191C7E1BEE}"/>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227127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32EB-A4E0-49A2-A063-E21D57E68E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7D0767F-C284-4FBD-8053-36727246A9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2250B0-D08F-4E04-A438-80D93F840F94}"/>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5" name="Footer Placeholder 4">
            <a:extLst>
              <a:ext uri="{FF2B5EF4-FFF2-40B4-BE49-F238E27FC236}">
                <a16:creationId xmlns:a16="http://schemas.microsoft.com/office/drawing/2014/main" id="{C6FB35FF-ADA4-4FA5-807C-2B5041CE50F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1B522DF-D062-49D4-9095-5B64484D219F}"/>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2851115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380C-C6AA-44AD-97AC-5BCFC5F2E8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E66957-4B4A-4624-8EAE-9CBD761BB1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383F96-4538-43B1-B373-112AFA443D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4A8BD2-D504-4FB5-8D46-DBF640657BBC}"/>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6" name="Footer Placeholder 5">
            <a:extLst>
              <a:ext uri="{FF2B5EF4-FFF2-40B4-BE49-F238E27FC236}">
                <a16:creationId xmlns:a16="http://schemas.microsoft.com/office/drawing/2014/main" id="{7F02A656-0DBD-4BAF-91D0-9D7348DDED4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E155587-9E67-48EE-9939-C9C4F9D1C196}"/>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350175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41BE-4B2B-4042-9D19-97010D84B6C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1B0FB3-7EAF-42CB-8773-E78520D4A8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840161-DB59-444E-9D48-D59BE0F521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5FBE0B-7663-449C-ADDA-72AC40D953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F37950-97E6-47D6-AF1E-2DABBF50AC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1AB4B9F-05FB-47F6-8F6C-60A5B7ED623A}"/>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8" name="Footer Placeholder 7">
            <a:extLst>
              <a:ext uri="{FF2B5EF4-FFF2-40B4-BE49-F238E27FC236}">
                <a16:creationId xmlns:a16="http://schemas.microsoft.com/office/drawing/2014/main" id="{316433BD-D43A-4933-AA24-FF0F75580DC0}"/>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016AA56-B0EB-4564-A037-6A6BB8F02AFD}"/>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411797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3D6D-C122-4634-9ADD-7366A4D454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56552A-D74D-4344-9CA5-146EA2336861}"/>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4" name="Footer Placeholder 3">
            <a:extLst>
              <a:ext uri="{FF2B5EF4-FFF2-40B4-BE49-F238E27FC236}">
                <a16:creationId xmlns:a16="http://schemas.microsoft.com/office/drawing/2014/main" id="{35B0963A-1D6D-4757-9962-8150C0B157BF}"/>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7A1F5FC8-ABB2-401C-A39C-C44E3D19C075}"/>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1822021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CE02D-3BF1-404C-AA87-ACF91C27B308}"/>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3" name="Footer Placeholder 2">
            <a:extLst>
              <a:ext uri="{FF2B5EF4-FFF2-40B4-BE49-F238E27FC236}">
                <a16:creationId xmlns:a16="http://schemas.microsoft.com/office/drawing/2014/main" id="{6DA03032-4D6C-41C3-9D1E-DB4D03977F1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C864F58-0D63-4525-92E5-0E6548CA39C5}"/>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50360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2A10-C0CF-46C2-BCD3-8A28A75FF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BD2C32-E642-4F7B-9CCE-7FC82271F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BB8A53-88F8-4131-971C-9D646598F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9AF3D4-0DAC-4141-BA96-916D7DAD981A}"/>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6" name="Footer Placeholder 5">
            <a:extLst>
              <a:ext uri="{FF2B5EF4-FFF2-40B4-BE49-F238E27FC236}">
                <a16:creationId xmlns:a16="http://schemas.microsoft.com/office/drawing/2014/main" id="{CD530D2D-7FF9-42D7-BE32-D993E6195DE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18D8955-E785-4E61-808C-388F88D0A4C1}"/>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3720592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4B1C-C035-41BD-9A07-8ED8294DF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ED740B-BE3E-4170-A81B-A66EFA78D8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BF41F59-5822-4F66-A29A-358B3AB99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4B4E7-7A21-4968-9D02-688F9FA0E7E0}"/>
              </a:ext>
            </a:extLst>
          </p:cNvPr>
          <p:cNvSpPr>
            <a:spLocks noGrp="1"/>
          </p:cNvSpPr>
          <p:nvPr>
            <p:ph type="dt" sz="half" idx="10"/>
          </p:nvPr>
        </p:nvSpPr>
        <p:spPr/>
        <p:txBody>
          <a:bodyPr/>
          <a:lstStyle/>
          <a:p>
            <a:fld id="{FCCDF29E-582C-4C56-AE77-36EF942EB907}" type="datetimeFigureOut">
              <a:rPr lang="en-IN" smtClean="0"/>
              <a:t>15-01-2022</a:t>
            </a:fld>
            <a:endParaRPr lang="en-IN" dirty="0"/>
          </a:p>
        </p:txBody>
      </p:sp>
      <p:sp>
        <p:nvSpPr>
          <p:cNvPr id="6" name="Footer Placeholder 5">
            <a:extLst>
              <a:ext uri="{FF2B5EF4-FFF2-40B4-BE49-F238E27FC236}">
                <a16:creationId xmlns:a16="http://schemas.microsoft.com/office/drawing/2014/main" id="{DD4B9D67-498A-42F8-B34D-63B90B35BF9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459C098-E7DA-4D1C-A352-6DD066C9BC20}"/>
              </a:ext>
            </a:extLst>
          </p:cNvPr>
          <p:cNvSpPr>
            <a:spLocks noGrp="1"/>
          </p:cNvSpPr>
          <p:nvPr>
            <p:ph type="sldNum" sz="quarter" idx="12"/>
          </p:nvPr>
        </p:nvSpPr>
        <p:spPr/>
        <p:txBody>
          <a:bodyPr/>
          <a:lstStyle/>
          <a:p>
            <a:fld id="{94971547-2FDE-431C-A711-70B9906F4444}" type="slidenum">
              <a:rPr lang="en-IN" smtClean="0"/>
              <a:t>‹#›</a:t>
            </a:fld>
            <a:endParaRPr lang="en-IN" dirty="0"/>
          </a:p>
        </p:txBody>
      </p:sp>
    </p:spTree>
    <p:extLst>
      <p:ext uri="{BB962C8B-B14F-4D97-AF65-F5344CB8AC3E}">
        <p14:creationId xmlns:p14="http://schemas.microsoft.com/office/powerpoint/2010/main" val="143126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96A5F-3337-4F60-B221-15B6C46A46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621AB1-0DF8-47C3-935F-739AC2CC13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FDACB4-4E7F-4C5D-889C-394CB83D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CDF29E-582C-4C56-AE77-36EF942EB907}" type="datetimeFigureOut">
              <a:rPr lang="en-IN" smtClean="0"/>
              <a:t>15-01-2022</a:t>
            </a:fld>
            <a:endParaRPr lang="en-IN" dirty="0"/>
          </a:p>
        </p:txBody>
      </p:sp>
      <p:sp>
        <p:nvSpPr>
          <p:cNvPr id="5" name="Footer Placeholder 4">
            <a:extLst>
              <a:ext uri="{FF2B5EF4-FFF2-40B4-BE49-F238E27FC236}">
                <a16:creationId xmlns:a16="http://schemas.microsoft.com/office/drawing/2014/main" id="{AB71829F-98AF-4B04-9E56-A67F17F854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68274B10-97AF-403C-94CD-1919465149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971547-2FDE-431C-A711-70B9906F4444}" type="slidenum">
              <a:rPr lang="en-IN" smtClean="0"/>
              <a:t>‹#›</a:t>
            </a:fld>
            <a:endParaRPr lang="en-IN" dirty="0"/>
          </a:p>
        </p:txBody>
      </p:sp>
    </p:spTree>
    <p:extLst>
      <p:ext uri="{BB962C8B-B14F-4D97-AF65-F5344CB8AC3E}">
        <p14:creationId xmlns:p14="http://schemas.microsoft.com/office/powerpoint/2010/main" val="21751663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26.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4.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13.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27.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1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slide" Target="slide2.xml"/><Relationship Id="rId26" Type="http://schemas.openxmlformats.org/officeDocument/2006/relationships/image" Target="../media/image20.svg"/><Relationship Id="rId21" Type="http://schemas.openxmlformats.org/officeDocument/2006/relationships/slide" Target="slide7.xml"/><Relationship Id="rId34" Type="http://schemas.openxmlformats.org/officeDocument/2006/relationships/image" Target="../media/image23.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29.svg"/><Relationship Id="rId25" Type="http://schemas.openxmlformats.org/officeDocument/2006/relationships/image" Target="../media/image19.png"/><Relationship Id="rId33" Type="http://schemas.openxmlformats.org/officeDocument/2006/relationships/slide" Target="slide3.xml"/><Relationship Id="rId38" Type="http://schemas.openxmlformats.org/officeDocument/2006/relationships/image" Target="../media/image48.png"/><Relationship Id="rId2" Type="http://schemas.openxmlformats.org/officeDocument/2006/relationships/notesSlide" Target="../notesSlides/notesSlide1.xml"/><Relationship Id="rId16" Type="http://schemas.openxmlformats.org/officeDocument/2006/relationships/image" Target="../media/image28.png"/><Relationship Id="rId20" Type="http://schemas.openxmlformats.org/officeDocument/2006/relationships/image" Target="../media/image16.svg"/><Relationship Id="rId29"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slide" Target="slide21.xml"/><Relationship Id="rId32" Type="http://schemas.openxmlformats.org/officeDocument/2006/relationships/image" Target="../media/image46.svg"/><Relationship Id="rId37" Type="http://schemas.openxmlformats.org/officeDocument/2006/relationships/image" Target="../media/image34.svg"/><Relationship Id="rId5" Type="http://schemas.openxmlformats.org/officeDocument/2006/relationships/image" Target="../media/image3.png"/><Relationship Id="rId15" Type="http://schemas.openxmlformats.org/officeDocument/2006/relationships/slide" Target="slide1.xml"/><Relationship Id="rId23" Type="http://schemas.openxmlformats.org/officeDocument/2006/relationships/image" Target="../media/image18.svg"/><Relationship Id="rId28" Type="http://schemas.openxmlformats.org/officeDocument/2006/relationships/image" Target="../media/image21.png"/><Relationship Id="rId36" Type="http://schemas.openxmlformats.org/officeDocument/2006/relationships/image" Target="../media/image44.png"/><Relationship Id="rId10" Type="http://schemas.openxmlformats.org/officeDocument/2006/relationships/image" Target="../media/image8.svg"/><Relationship Id="rId19" Type="http://schemas.openxmlformats.org/officeDocument/2006/relationships/image" Target="../media/image15.png"/><Relationship Id="rId31"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17.png"/><Relationship Id="rId27" Type="http://schemas.openxmlformats.org/officeDocument/2006/relationships/slide" Target="slide42.xml"/><Relationship Id="rId30" Type="http://schemas.openxmlformats.org/officeDocument/2006/relationships/slide" Target="slide8.xml"/><Relationship Id="rId35" Type="http://schemas.openxmlformats.org/officeDocument/2006/relationships/image" Target="../media/image24.svg"/><Relationship Id="rId8" Type="http://schemas.openxmlformats.org/officeDocument/2006/relationships/image" Target="../media/image6.svg"/><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1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14.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15.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16.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17.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18.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19.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2.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3.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26.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30.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31.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2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50.png"/><Relationship Id="rId8" Type="http://schemas.openxmlformats.org/officeDocument/2006/relationships/image" Target="../media/image7.png"/></Relationships>
</file>

<file path=ppt/slides/_rels/slide22.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51.png"/><Relationship Id="rId8" Type="http://schemas.openxmlformats.org/officeDocument/2006/relationships/image" Target="../media/image7.png"/></Relationships>
</file>

<file path=ppt/slides/_rels/slide2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52.png"/><Relationship Id="rId8" Type="http://schemas.openxmlformats.org/officeDocument/2006/relationships/image" Target="../media/image7.png"/></Relationships>
</file>

<file path=ppt/slides/_rels/slide24.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25.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44.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5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54.pn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34.svg"/><Relationship Id="rId8" Type="http://schemas.openxmlformats.org/officeDocument/2006/relationships/image" Target="../media/image7.png"/></Relationships>
</file>

<file path=ppt/slides/_rels/slide26.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27.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28.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56.pn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55.png"/><Relationship Id="rId8" Type="http://schemas.openxmlformats.org/officeDocument/2006/relationships/image" Target="../media/image7.png"/></Relationships>
</file>

<file path=ppt/slides/_rels/slide29.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32.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57.png"/><Relationship Id="rId8" Type="http://schemas.openxmlformats.org/officeDocument/2006/relationships/image" Target="../media/image7.png"/></Relationships>
</file>

<file path=ppt/slides/_rels/slide3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58.png"/><Relationship Id="rId8" Type="http://schemas.openxmlformats.org/officeDocument/2006/relationships/image" Target="../media/image7.png"/></Relationships>
</file>

<file path=ppt/slides/_rels/slide32.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3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60.pn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59.png"/><Relationship Id="rId8" Type="http://schemas.openxmlformats.org/officeDocument/2006/relationships/image" Target="../media/image7.png"/></Relationships>
</file>

<file path=ppt/slides/_rels/slide34.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35.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61.png"/><Relationship Id="rId8" Type="http://schemas.openxmlformats.org/officeDocument/2006/relationships/image" Target="../media/image7.png"/></Relationships>
</file>

<file path=ppt/slides/_rels/slide36.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62.png"/><Relationship Id="rId8" Type="http://schemas.openxmlformats.org/officeDocument/2006/relationships/image" Target="../media/image7.png"/></Relationships>
</file>

<file path=ppt/slides/_rels/slide37.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63.png"/><Relationship Id="rId8" Type="http://schemas.openxmlformats.org/officeDocument/2006/relationships/image" Target="../media/image7.png"/></Relationships>
</file>

<file path=ppt/slides/_rels/slide38.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39.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65.pn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64.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41.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42.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39.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44.png"/><Relationship Id="rId2" Type="http://schemas.openxmlformats.org/officeDocument/2006/relationships/image" Target="../media/image35.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32.svg"/><Relationship Id="rId5" Type="http://schemas.openxmlformats.org/officeDocument/2006/relationships/image" Target="../media/image4.svg"/><Relationship Id="rId15" Type="http://schemas.openxmlformats.org/officeDocument/2006/relationships/image" Target="../media/image40.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38.png"/><Relationship Id="rId19" Type="http://schemas.openxmlformats.org/officeDocument/2006/relationships/image" Target="../media/image16.svg"/><Relationship Id="rId31" Type="http://schemas.openxmlformats.org/officeDocument/2006/relationships/image" Target="../media/image13.png"/><Relationship Id="rId4" Type="http://schemas.openxmlformats.org/officeDocument/2006/relationships/image" Target="../media/image36.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43.png"/><Relationship Id="rId30" Type="http://schemas.openxmlformats.org/officeDocument/2006/relationships/slide" Target="slide3.xml"/><Relationship Id="rId8" Type="http://schemas.openxmlformats.org/officeDocument/2006/relationships/image" Target="../media/image37.png"/></Relationships>
</file>

<file path=ppt/slides/_rels/slide40.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4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49.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3.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35" Type="http://schemas.openxmlformats.org/officeDocument/2006/relationships/image" Target="../media/image66.png"/><Relationship Id="rId8" Type="http://schemas.openxmlformats.org/officeDocument/2006/relationships/image" Target="../media/image7.png"/></Relationships>
</file>

<file path=ppt/slides/_rels/slide42.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67.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13.png"/><Relationship Id="rId30" Type="http://schemas.openxmlformats.org/officeDocument/2006/relationships/slide" Target="slide3.xml"/><Relationship Id="rId8" Type="http://schemas.openxmlformats.org/officeDocument/2006/relationships/image" Target="../media/image7.png"/></Relationships>
</file>

<file path=ppt/slides/_rels/slide43.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slide" Target="slide2.xml"/><Relationship Id="rId26" Type="http://schemas.openxmlformats.org/officeDocument/2006/relationships/image" Target="../media/image20.svg"/><Relationship Id="rId3" Type="http://schemas.openxmlformats.org/officeDocument/2006/relationships/image" Target="../media/image1.png"/><Relationship Id="rId21" Type="http://schemas.openxmlformats.org/officeDocument/2006/relationships/slide" Target="slide7.xm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29.svg"/><Relationship Id="rId25" Type="http://schemas.openxmlformats.org/officeDocument/2006/relationships/image" Target="../media/image19.png"/><Relationship Id="rId33" Type="http://schemas.openxmlformats.org/officeDocument/2006/relationships/image" Target="../media/image24.svg"/><Relationship Id="rId2" Type="http://schemas.openxmlformats.org/officeDocument/2006/relationships/image" Target="../media/image68.png"/><Relationship Id="rId16" Type="http://schemas.openxmlformats.org/officeDocument/2006/relationships/image" Target="../media/image28.png"/><Relationship Id="rId20" Type="http://schemas.openxmlformats.org/officeDocument/2006/relationships/image" Target="../media/image16.svg"/><Relationship Id="rId29"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slide" Target="slide21.xml"/><Relationship Id="rId32" Type="http://schemas.openxmlformats.org/officeDocument/2006/relationships/image" Target="../media/image23.png"/><Relationship Id="rId5" Type="http://schemas.openxmlformats.org/officeDocument/2006/relationships/image" Target="../media/image3.png"/><Relationship Id="rId15" Type="http://schemas.openxmlformats.org/officeDocument/2006/relationships/slide" Target="slide1.xml"/><Relationship Id="rId23" Type="http://schemas.openxmlformats.org/officeDocument/2006/relationships/image" Target="../media/image18.svg"/><Relationship Id="rId28"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5.png"/><Relationship Id="rId31" Type="http://schemas.openxmlformats.org/officeDocument/2006/relationships/slide" Target="slide3.xm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17.png"/><Relationship Id="rId27" Type="http://schemas.openxmlformats.org/officeDocument/2006/relationships/slide" Target="slide42.xml"/><Relationship Id="rId30" Type="http://schemas.openxmlformats.org/officeDocument/2006/relationships/slide" Target="slide8.xml"/><Relationship Id="rId8" Type="http://schemas.openxmlformats.org/officeDocument/2006/relationships/image" Target="../media/image6.svg"/></Relationships>
</file>

<file path=ppt/slides/_rels/slide44.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slide" Target="slide2.xml"/><Relationship Id="rId26" Type="http://schemas.openxmlformats.org/officeDocument/2006/relationships/image" Target="../media/image20.svg"/><Relationship Id="rId3" Type="http://schemas.openxmlformats.org/officeDocument/2006/relationships/image" Target="../media/image1.png"/><Relationship Id="rId21" Type="http://schemas.openxmlformats.org/officeDocument/2006/relationships/slide" Target="slide7.xm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29.svg"/><Relationship Id="rId25" Type="http://schemas.openxmlformats.org/officeDocument/2006/relationships/image" Target="../media/image19.png"/><Relationship Id="rId33" Type="http://schemas.openxmlformats.org/officeDocument/2006/relationships/image" Target="../media/image24.svg"/><Relationship Id="rId2" Type="http://schemas.openxmlformats.org/officeDocument/2006/relationships/image" Target="../media/image69.png"/><Relationship Id="rId16" Type="http://schemas.openxmlformats.org/officeDocument/2006/relationships/image" Target="../media/image28.png"/><Relationship Id="rId20" Type="http://schemas.openxmlformats.org/officeDocument/2006/relationships/image" Target="../media/image16.svg"/><Relationship Id="rId29" Type="http://schemas.openxmlformats.org/officeDocument/2006/relationships/image" Target="../media/image67.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slide" Target="slide21.xml"/><Relationship Id="rId32" Type="http://schemas.openxmlformats.org/officeDocument/2006/relationships/image" Target="../media/image23.png"/><Relationship Id="rId5" Type="http://schemas.openxmlformats.org/officeDocument/2006/relationships/image" Target="../media/image3.png"/><Relationship Id="rId15" Type="http://schemas.openxmlformats.org/officeDocument/2006/relationships/slide" Target="slide1.xml"/><Relationship Id="rId23" Type="http://schemas.openxmlformats.org/officeDocument/2006/relationships/image" Target="../media/image18.svg"/><Relationship Id="rId28"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5.png"/><Relationship Id="rId31" Type="http://schemas.openxmlformats.org/officeDocument/2006/relationships/slide" Target="slide3.xm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17.png"/><Relationship Id="rId27" Type="http://schemas.openxmlformats.org/officeDocument/2006/relationships/slide" Target="slide42.xml"/><Relationship Id="rId30" Type="http://schemas.openxmlformats.org/officeDocument/2006/relationships/slide" Target="slide8.xml"/><Relationship Id="rId8" Type="http://schemas.openxmlformats.org/officeDocument/2006/relationships/image" Target="../media/image6.svg"/></Relationships>
</file>

<file path=ppt/slides/_rels/slide45.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slide" Target="slide7.xml"/><Relationship Id="rId26"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slide" Target="slide21.xml"/><Relationship Id="rId34"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slide" Target="slide1.xml"/><Relationship Id="rId17" Type="http://schemas.openxmlformats.org/officeDocument/2006/relationships/image" Target="../media/image16.svg"/><Relationship Id="rId25" Type="http://schemas.openxmlformats.org/officeDocument/2006/relationships/slide" Target="slide3.xml"/><Relationship Id="rId33" Type="http://schemas.openxmlformats.org/officeDocument/2006/relationships/slide" Target="slide42.xml"/><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8.xml"/><Relationship Id="rId32"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20.svg"/><Relationship Id="rId28" Type="http://schemas.openxmlformats.org/officeDocument/2006/relationships/image" Target="../media/image3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9.sv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70.png"/><Relationship Id="rId35" Type="http://schemas.openxmlformats.org/officeDocument/2006/relationships/image" Target="../media/image67.svg"/><Relationship Id="rId8" Type="http://schemas.openxmlformats.org/officeDocument/2006/relationships/image" Target="../media/image9.png"/></Relationships>
</file>

<file path=ppt/slides/_rels/slide46.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slide" Target="slide7.xml"/><Relationship Id="rId26"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slide" Target="slide21.xml"/><Relationship Id="rId34"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slide" Target="slide1.xml"/><Relationship Id="rId17" Type="http://schemas.openxmlformats.org/officeDocument/2006/relationships/image" Target="../media/image16.svg"/><Relationship Id="rId25" Type="http://schemas.openxmlformats.org/officeDocument/2006/relationships/slide" Target="slide3.xml"/><Relationship Id="rId33" Type="http://schemas.openxmlformats.org/officeDocument/2006/relationships/slide" Target="slide42.xml"/><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8.xml"/><Relationship Id="rId32"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20.svg"/><Relationship Id="rId28" Type="http://schemas.openxmlformats.org/officeDocument/2006/relationships/image" Target="../media/image3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9.sv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71.png"/><Relationship Id="rId35" Type="http://schemas.openxmlformats.org/officeDocument/2006/relationships/image" Target="../media/image67.svg"/><Relationship Id="rId8" Type="http://schemas.openxmlformats.org/officeDocument/2006/relationships/image" Target="../media/image9.png"/></Relationships>
</file>

<file path=ppt/slides/_rels/slide47.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34" Type="http://schemas.openxmlformats.org/officeDocument/2006/relationships/slide" Target="slide42.xml"/><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8.svg"/><Relationship Id="rId2" Type="http://schemas.openxmlformats.org/officeDocument/2006/relationships/image" Target="../media/image72.png"/><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36" Type="http://schemas.openxmlformats.org/officeDocument/2006/relationships/image" Target="../media/image67.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image" Target="../media/image73.png"/><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34.svg"/><Relationship Id="rId35" Type="http://schemas.openxmlformats.org/officeDocument/2006/relationships/image" Target="../media/image13.png"/><Relationship Id="rId8" Type="http://schemas.openxmlformats.org/officeDocument/2006/relationships/image" Target="../media/image6.svg"/></Relationships>
</file>

<file path=ppt/slides/_rels/slide48.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67.svg"/><Relationship Id="rId2" Type="http://schemas.openxmlformats.org/officeDocument/2006/relationships/image" Target="../media/image74.png"/><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13.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slide" Target="slide42.xml"/><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8.svg"/><Relationship Id="rId8" Type="http://schemas.openxmlformats.org/officeDocument/2006/relationships/image" Target="../media/image6.svg"/></Relationships>
</file>

<file path=ppt/slides/_rels/slide49.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67.svg"/><Relationship Id="rId2" Type="http://schemas.openxmlformats.org/officeDocument/2006/relationships/image" Target="../media/image75.png"/><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13.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slide" Target="slide42.xml"/><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8.svg"/><Relationship Id="rId8"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2.svg"/><Relationship Id="rId18" Type="http://schemas.openxmlformats.org/officeDocument/2006/relationships/image" Target="../media/image41.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42.png"/><Relationship Id="rId7" Type="http://schemas.openxmlformats.org/officeDocument/2006/relationships/image" Target="../media/image6.svg"/><Relationship Id="rId12" Type="http://schemas.openxmlformats.org/officeDocument/2006/relationships/image" Target="../media/image39.png"/><Relationship Id="rId17" Type="http://schemas.openxmlformats.org/officeDocument/2006/relationships/slide" Target="slide2.xml"/><Relationship Id="rId25" Type="http://schemas.openxmlformats.org/officeDocument/2006/relationships/image" Target="../media/image20.svg"/><Relationship Id="rId2" Type="http://schemas.openxmlformats.org/officeDocument/2006/relationships/image" Target="../media/image35.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32.svg"/><Relationship Id="rId5" Type="http://schemas.openxmlformats.org/officeDocument/2006/relationships/image" Target="../media/image4.svg"/><Relationship Id="rId15" Type="http://schemas.openxmlformats.org/officeDocument/2006/relationships/image" Target="../media/image40.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38.png"/><Relationship Id="rId19" Type="http://schemas.openxmlformats.org/officeDocument/2006/relationships/image" Target="../media/image16.svg"/><Relationship Id="rId31" Type="http://schemas.openxmlformats.org/officeDocument/2006/relationships/image" Target="../media/image13.png"/><Relationship Id="rId4" Type="http://schemas.openxmlformats.org/officeDocument/2006/relationships/image" Target="../media/image36.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43.png"/><Relationship Id="rId30" Type="http://schemas.openxmlformats.org/officeDocument/2006/relationships/slide" Target="slide3.xml"/></Relationships>
</file>

<file path=ppt/slides/_rels/slide50.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67.svg"/><Relationship Id="rId2" Type="http://schemas.openxmlformats.org/officeDocument/2006/relationships/image" Target="../media/image76.png"/><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13.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slide" Target="slide42.xml"/><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8.svg"/><Relationship Id="rId8" Type="http://schemas.openxmlformats.org/officeDocument/2006/relationships/image" Target="../media/image6.svg"/></Relationships>
</file>

<file path=ppt/slides/_rels/slide51.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67.svg"/><Relationship Id="rId2" Type="http://schemas.openxmlformats.org/officeDocument/2006/relationships/image" Target="../media/image77.png"/><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13.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slide" Target="slide42.xml"/><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8.svg"/><Relationship Id="rId8" Type="http://schemas.openxmlformats.org/officeDocument/2006/relationships/image" Target="../media/image6.svg"/></Relationships>
</file>

<file path=ppt/slides/_rels/slide52.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67.svg"/><Relationship Id="rId2" Type="http://schemas.openxmlformats.org/officeDocument/2006/relationships/image" Target="../media/image78.png"/><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13.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slide" Target="slide42.xml"/><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8.svg"/><Relationship Id="rId8" Type="http://schemas.openxmlformats.org/officeDocument/2006/relationships/image" Target="../media/image6.svg"/></Relationships>
</file>

<file path=ppt/slides/_rels/slide53.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34" Type="http://schemas.openxmlformats.org/officeDocument/2006/relationships/slide" Target="slide42.xml"/><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8.svg"/><Relationship Id="rId2" Type="http://schemas.openxmlformats.org/officeDocument/2006/relationships/notesSlide" Target="../notesSlides/notesSlide2.xml"/><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36" Type="http://schemas.openxmlformats.org/officeDocument/2006/relationships/image" Target="../media/image67.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image" Target="../media/image79.png"/><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34.svg"/><Relationship Id="rId35" Type="http://schemas.openxmlformats.org/officeDocument/2006/relationships/image" Target="../media/image13.png"/><Relationship Id="rId8" Type="http://schemas.openxmlformats.org/officeDocument/2006/relationships/image" Target="../media/image6.svg"/></Relationships>
</file>

<file path=ppt/slides/_rels/slide54.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slide" Target="slide7.xml"/><Relationship Id="rId26"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slide" Target="slide21.xml"/><Relationship Id="rId34"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slide" Target="slide1.xml"/><Relationship Id="rId17" Type="http://schemas.openxmlformats.org/officeDocument/2006/relationships/image" Target="../media/image16.svg"/><Relationship Id="rId25" Type="http://schemas.openxmlformats.org/officeDocument/2006/relationships/slide" Target="slide3.xml"/><Relationship Id="rId33" Type="http://schemas.openxmlformats.org/officeDocument/2006/relationships/slide" Target="slide42.xml"/><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8.xml"/><Relationship Id="rId32"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20.svg"/><Relationship Id="rId28" Type="http://schemas.openxmlformats.org/officeDocument/2006/relationships/image" Target="../media/image3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9.sv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80.png"/><Relationship Id="rId35" Type="http://schemas.openxmlformats.org/officeDocument/2006/relationships/image" Target="../media/image67.svg"/><Relationship Id="rId8" Type="http://schemas.openxmlformats.org/officeDocument/2006/relationships/image" Target="../media/image9.png"/></Relationships>
</file>

<file path=ppt/slides/_rels/slide55.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34" Type="http://schemas.openxmlformats.org/officeDocument/2006/relationships/slide" Target="slide42.xml"/><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8.svg"/><Relationship Id="rId2" Type="http://schemas.openxmlformats.org/officeDocument/2006/relationships/notesSlide" Target="../notesSlides/notesSlide3.xml"/><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36" Type="http://schemas.openxmlformats.org/officeDocument/2006/relationships/image" Target="../media/image67.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image" Target="../media/image81.png"/><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34.svg"/><Relationship Id="rId35" Type="http://schemas.openxmlformats.org/officeDocument/2006/relationships/image" Target="../media/image13.png"/><Relationship Id="rId8" Type="http://schemas.openxmlformats.org/officeDocument/2006/relationships/image" Target="../media/image6.svg"/></Relationships>
</file>

<file path=ppt/slides/_rels/slide56.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slide" Target="slide7.xml"/><Relationship Id="rId26"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slide" Target="slide21.xml"/><Relationship Id="rId34"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slide" Target="slide1.xml"/><Relationship Id="rId17" Type="http://schemas.openxmlformats.org/officeDocument/2006/relationships/image" Target="../media/image16.svg"/><Relationship Id="rId25" Type="http://schemas.openxmlformats.org/officeDocument/2006/relationships/slide" Target="slide3.xml"/><Relationship Id="rId33" Type="http://schemas.openxmlformats.org/officeDocument/2006/relationships/slide" Target="slide42.xml"/><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8.xml"/><Relationship Id="rId32"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20.svg"/><Relationship Id="rId28" Type="http://schemas.openxmlformats.org/officeDocument/2006/relationships/image" Target="../media/image3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9.sv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82.png"/><Relationship Id="rId35" Type="http://schemas.openxmlformats.org/officeDocument/2006/relationships/image" Target="../media/image67.svg"/><Relationship Id="rId8" Type="http://schemas.openxmlformats.org/officeDocument/2006/relationships/image" Target="../media/image9.png"/></Relationships>
</file>

<file path=ppt/slides/_rels/slide57.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34" Type="http://schemas.openxmlformats.org/officeDocument/2006/relationships/slide" Target="slide42.xml"/><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8.svg"/><Relationship Id="rId2" Type="http://schemas.openxmlformats.org/officeDocument/2006/relationships/notesSlide" Target="../notesSlides/notesSlide4.xml"/><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36" Type="http://schemas.openxmlformats.org/officeDocument/2006/relationships/image" Target="../media/image67.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image" Target="../media/image83.png"/><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34.svg"/><Relationship Id="rId35" Type="http://schemas.openxmlformats.org/officeDocument/2006/relationships/image" Target="../media/image13.png"/><Relationship Id="rId8" Type="http://schemas.openxmlformats.org/officeDocument/2006/relationships/image" Target="../media/image6.svg"/></Relationships>
</file>

<file path=ppt/slides/_rels/slide5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slide" Target="slide7.xml"/><Relationship Id="rId26"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slide" Target="slide21.xml"/><Relationship Id="rId34"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slide" Target="slide1.xml"/><Relationship Id="rId17" Type="http://schemas.openxmlformats.org/officeDocument/2006/relationships/image" Target="../media/image16.svg"/><Relationship Id="rId25" Type="http://schemas.openxmlformats.org/officeDocument/2006/relationships/slide" Target="slide3.xml"/><Relationship Id="rId33" Type="http://schemas.openxmlformats.org/officeDocument/2006/relationships/slide" Target="slide42.xml"/><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8.xml"/><Relationship Id="rId32"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20.svg"/><Relationship Id="rId28" Type="http://schemas.openxmlformats.org/officeDocument/2006/relationships/image" Target="../media/image3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9.sv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84.png"/><Relationship Id="rId35" Type="http://schemas.openxmlformats.org/officeDocument/2006/relationships/image" Target="../media/image67.svg"/><Relationship Id="rId8" Type="http://schemas.openxmlformats.org/officeDocument/2006/relationships/image" Target="../media/image9.png"/></Relationships>
</file>

<file path=ppt/slides/_rels/slide59.xml.rels><?xml version="1.0" encoding="UTF-8" standalone="yes"?>
<Relationships xmlns="http://schemas.openxmlformats.org/package/2006/relationships"><Relationship Id="rId13" Type="http://schemas.openxmlformats.org/officeDocument/2006/relationships/slide" Target="slide1.xml"/><Relationship Id="rId18" Type="http://schemas.openxmlformats.org/officeDocument/2006/relationships/image" Target="../media/image16.svg"/><Relationship Id="rId26" Type="http://schemas.openxmlformats.org/officeDocument/2006/relationships/slide" Target="slide3.xml"/><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5.png"/><Relationship Id="rId25" Type="http://schemas.openxmlformats.org/officeDocument/2006/relationships/slide" Target="slide8.xml"/><Relationship Id="rId33" Type="http://schemas.openxmlformats.org/officeDocument/2006/relationships/image" Target="../media/image67.svg"/><Relationship Id="rId2" Type="http://schemas.openxmlformats.org/officeDocument/2006/relationships/image" Target="../media/image85.png"/><Relationship Id="rId16" Type="http://schemas.openxmlformats.org/officeDocument/2006/relationships/slide" Target="slide2.xml"/><Relationship Id="rId20" Type="http://schemas.openxmlformats.org/officeDocument/2006/relationships/image" Target="../media/image17.png"/><Relationship Id="rId29"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11.png"/><Relationship Id="rId24" Type="http://schemas.openxmlformats.org/officeDocument/2006/relationships/image" Target="../media/image20.svg"/><Relationship Id="rId32" Type="http://schemas.openxmlformats.org/officeDocument/2006/relationships/image" Target="../media/image13.png"/><Relationship Id="rId5" Type="http://schemas.openxmlformats.org/officeDocument/2006/relationships/image" Target="../media/image3.png"/><Relationship Id="rId15" Type="http://schemas.openxmlformats.org/officeDocument/2006/relationships/image" Target="../media/image29.svg"/><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image" Target="../media/image10.svg"/><Relationship Id="rId19" Type="http://schemas.openxmlformats.org/officeDocument/2006/relationships/slide" Target="slide7.xml"/><Relationship Id="rId31" Type="http://schemas.openxmlformats.org/officeDocument/2006/relationships/slide" Target="slide42.xml"/><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28.png"/><Relationship Id="rId22" Type="http://schemas.openxmlformats.org/officeDocument/2006/relationships/slide" Target="slide21.xml"/><Relationship Id="rId27" Type="http://schemas.openxmlformats.org/officeDocument/2006/relationships/image" Target="../media/image23.png"/><Relationship Id="rId30" Type="http://schemas.openxmlformats.org/officeDocument/2006/relationships/image" Target="../media/image8.svg"/><Relationship Id="rId8" Type="http://schemas.openxmlformats.org/officeDocument/2006/relationships/image" Target="../media/image6.svg"/></Relationships>
</file>

<file path=ppt/slides/_rels/slide6.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41.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42.png"/><Relationship Id="rId34" Type="http://schemas.openxmlformats.org/officeDocument/2006/relationships/image" Target="../media/image44.png"/><Relationship Id="rId7" Type="http://schemas.openxmlformats.org/officeDocument/2006/relationships/image" Target="../media/image6.svg"/><Relationship Id="rId12" Type="http://schemas.openxmlformats.org/officeDocument/2006/relationships/image" Target="../media/image39.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45.png"/><Relationship Id="rId2" Type="http://schemas.openxmlformats.org/officeDocument/2006/relationships/image" Target="../media/image35.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32.svg"/><Relationship Id="rId5" Type="http://schemas.openxmlformats.org/officeDocument/2006/relationships/image" Target="../media/image4.svg"/><Relationship Id="rId15" Type="http://schemas.openxmlformats.org/officeDocument/2006/relationships/image" Target="../media/image40.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38.png"/><Relationship Id="rId19" Type="http://schemas.openxmlformats.org/officeDocument/2006/relationships/image" Target="../media/image16.svg"/><Relationship Id="rId31" Type="http://schemas.openxmlformats.org/officeDocument/2006/relationships/image" Target="../media/image13.png"/><Relationship Id="rId4" Type="http://schemas.openxmlformats.org/officeDocument/2006/relationships/image" Target="../media/image36.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43.png"/><Relationship Id="rId30" Type="http://schemas.openxmlformats.org/officeDocument/2006/relationships/slide" Target="slide3.xml"/><Relationship Id="rId35" Type="http://schemas.openxmlformats.org/officeDocument/2006/relationships/image" Target="../media/image34.svg"/><Relationship Id="rId8" Type="http://schemas.openxmlformats.org/officeDocument/2006/relationships/image" Target="../media/image37.png"/></Relationships>
</file>

<file path=ppt/slides/_rels/slide60.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slide" Target="slide7.xml"/><Relationship Id="rId26"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slide" Target="slide21.xml"/><Relationship Id="rId34"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slide" Target="slide1.xml"/><Relationship Id="rId17" Type="http://schemas.openxmlformats.org/officeDocument/2006/relationships/image" Target="../media/image16.svg"/><Relationship Id="rId25" Type="http://schemas.openxmlformats.org/officeDocument/2006/relationships/slide" Target="slide3.xml"/><Relationship Id="rId33" Type="http://schemas.openxmlformats.org/officeDocument/2006/relationships/slide" Target="slide42.xml"/><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8.xml"/><Relationship Id="rId32"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20.svg"/><Relationship Id="rId28" Type="http://schemas.openxmlformats.org/officeDocument/2006/relationships/image" Target="../media/image3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9.sv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86.png"/><Relationship Id="rId35" Type="http://schemas.openxmlformats.org/officeDocument/2006/relationships/image" Target="../media/image67.svg"/><Relationship Id="rId8" Type="http://schemas.openxmlformats.org/officeDocument/2006/relationships/image" Target="../media/image9.png"/></Relationships>
</file>

<file path=ppt/slides/_rels/slide61.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slide" Target="slide7.xml"/><Relationship Id="rId26"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slide" Target="slide21.xml"/><Relationship Id="rId34"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slide" Target="slide1.xml"/><Relationship Id="rId17" Type="http://schemas.openxmlformats.org/officeDocument/2006/relationships/image" Target="../media/image16.svg"/><Relationship Id="rId25" Type="http://schemas.openxmlformats.org/officeDocument/2006/relationships/slide" Target="slide3.xml"/><Relationship Id="rId33" Type="http://schemas.openxmlformats.org/officeDocument/2006/relationships/slide" Target="slide42.xml"/><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8.xml"/><Relationship Id="rId32"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20.svg"/><Relationship Id="rId28" Type="http://schemas.openxmlformats.org/officeDocument/2006/relationships/image" Target="../media/image3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9.sv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87.png"/><Relationship Id="rId35" Type="http://schemas.openxmlformats.org/officeDocument/2006/relationships/image" Target="../media/image67.svg"/><Relationship Id="rId8" Type="http://schemas.openxmlformats.org/officeDocument/2006/relationships/image" Target="../media/image9.png"/></Relationships>
</file>

<file path=ppt/slides/_rels/slide62.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slide" Target="slide7.xml"/><Relationship Id="rId26" Type="http://schemas.openxmlformats.org/officeDocument/2006/relationships/image" Target="../media/image23.png"/><Relationship Id="rId3" Type="http://schemas.openxmlformats.org/officeDocument/2006/relationships/image" Target="../media/image2.svg"/><Relationship Id="rId21" Type="http://schemas.openxmlformats.org/officeDocument/2006/relationships/slide" Target="slide21.xml"/><Relationship Id="rId34"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slide" Target="slide1.xml"/><Relationship Id="rId17" Type="http://schemas.openxmlformats.org/officeDocument/2006/relationships/image" Target="../media/image16.svg"/><Relationship Id="rId25" Type="http://schemas.openxmlformats.org/officeDocument/2006/relationships/slide" Target="slide3.xml"/><Relationship Id="rId33" Type="http://schemas.openxmlformats.org/officeDocument/2006/relationships/slide" Target="slide42.xml"/><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2.svg"/><Relationship Id="rId24" Type="http://schemas.openxmlformats.org/officeDocument/2006/relationships/slide" Target="slide8.xml"/><Relationship Id="rId32"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slide" Target="slide2.xml"/><Relationship Id="rId23" Type="http://schemas.openxmlformats.org/officeDocument/2006/relationships/image" Target="../media/image20.svg"/><Relationship Id="rId28" Type="http://schemas.openxmlformats.org/officeDocument/2006/relationships/image" Target="../media/image33.png"/><Relationship Id="rId10" Type="http://schemas.openxmlformats.org/officeDocument/2006/relationships/image" Target="../media/image11.png"/><Relationship Id="rId19" Type="http://schemas.openxmlformats.org/officeDocument/2006/relationships/image" Target="../media/image17.png"/><Relationship Id="rId31"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9.sv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88.png"/><Relationship Id="rId35" Type="http://schemas.openxmlformats.org/officeDocument/2006/relationships/image" Target="../media/image67.svg"/><Relationship Id="rId8" Type="http://schemas.openxmlformats.org/officeDocument/2006/relationships/image" Target="../media/image9.png"/></Relationships>
</file>

<file path=ppt/slides/_rels/slide6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34" Type="http://schemas.openxmlformats.org/officeDocument/2006/relationships/image" Target="../media/image3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4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6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s>
</file>

<file path=ppt/slides/_rels/slide68.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3" Type="http://schemas.openxmlformats.org/officeDocument/2006/relationships/image" Target="../media/image2.svg"/><Relationship Id="rId21" Type="http://schemas.openxmlformats.org/officeDocument/2006/relationships/image" Target="../media/image17.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89.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image" Target="../media/image24.sv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slide" Target="slide3.xml"/><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3.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7.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46.svg"/><Relationship Id="rId27" Type="http://schemas.openxmlformats.org/officeDocument/2006/relationships/image" Target="../media/image21.png"/><Relationship Id="rId30" Type="http://schemas.openxmlformats.org/officeDocument/2006/relationships/image" Target="../media/image17.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8.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_rels/slide9.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5.png"/><Relationship Id="rId26" Type="http://schemas.openxmlformats.org/officeDocument/2006/relationships/slide" Target="slide42.xml"/><Relationship Id="rId21" Type="http://schemas.openxmlformats.org/officeDocument/2006/relationships/image" Target="../media/image17.png"/><Relationship Id="rId34"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slide" Target="slide2.xml"/><Relationship Id="rId25" Type="http://schemas.openxmlformats.org/officeDocument/2006/relationships/image" Target="../media/image20.svg"/><Relationship Id="rId33"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slide" Target="slide7.xml"/><Relationship Id="rId29"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9.png"/><Relationship Id="rId32" Type="http://schemas.openxmlformats.org/officeDocument/2006/relationships/slide" Target="slide3.xml"/><Relationship Id="rId37" Type="http://schemas.openxmlformats.org/officeDocument/2006/relationships/image" Target="../media/image48.png"/><Relationship Id="rId5" Type="http://schemas.openxmlformats.org/officeDocument/2006/relationships/image" Target="../media/image4.svg"/><Relationship Id="rId15" Type="http://schemas.openxmlformats.org/officeDocument/2006/relationships/image" Target="../media/image28.png"/><Relationship Id="rId23" Type="http://schemas.openxmlformats.org/officeDocument/2006/relationships/slide" Target="slide21.xml"/><Relationship Id="rId28" Type="http://schemas.openxmlformats.org/officeDocument/2006/relationships/image" Target="../media/image22.svg"/><Relationship Id="rId36" Type="http://schemas.openxmlformats.org/officeDocument/2006/relationships/image" Target="../media/image34.svg"/><Relationship Id="rId10" Type="http://schemas.openxmlformats.org/officeDocument/2006/relationships/image" Target="../media/image9.png"/><Relationship Id="rId19" Type="http://schemas.openxmlformats.org/officeDocument/2006/relationships/image" Target="../media/image16.svg"/><Relationship Id="rId31"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slide" Target="slide1.xml"/><Relationship Id="rId22" Type="http://schemas.openxmlformats.org/officeDocument/2006/relationships/image" Target="../media/image18.svg"/><Relationship Id="rId27" Type="http://schemas.openxmlformats.org/officeDocument/2006/relationships/image" Target="../media/image21.png"/><Relationship Id="rId30" Type="http://schemas.openxmlformats.org/officeDocument/2006/relationships/image" Target="../media/image13.png"/><Relationship Id="rId35" Type="http://schemas.openxmlformats.org/officeDocument/2006/relationships/image" Target="../media/image44.png"/><Relationship Id="rId8" Type="http://schemas.openxmlformats.org/officeDocument/2006/relationships/image" Target="../media/image7.png"/><Relationship Id="rId3"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EF476F"/>
        </a:solidFill>
        <a:effectLst/>
      </p:bgPr>
    </p:bg>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DC854E93-89C0-44C9-A861-474E17F7BAC3}"/>
              </a:ext>
            </a:extLst>
          </p:cNvPr>
          <p:cNvGrpSpPr/>
          <p:nvPr/>
        </p:nvGrpSpPr>
        <p:grpSpPr>
          <a:xfrm>
            <a:off x="574056" y="182102"/>
            <a:ext cx="720000" cy="720000"/>
            <a:chOff x="-720000" y="189783"/>
            <a:chExt cx="720000" cy="720000"/>
          </a:xfrm>
        </p:grpSpPr>
        <p:sp>
          <p:nvSpPr>
            <p:cNvPr id="101" name="Flowchart: Connector 100">
              <a:extLst>
                <a:ext uri="{FF2B5EF4-FFF2-40B4-BE49-F238E27FC236}">
                  <a16:creationId xmlns:a16="http://schemas.microsoft.com/office/drawing/2014/main" id="{235DEDE8-2129-438E-9CDB-6E0A93D2AEAD}"/>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 name="Graphic 101" descr="Lightbulb">
              <a:extLst>
                <a:ext uri="{FF2B5EF4-FFF2-40B4-BE49-F238E27FC236}">
                  <a16:creationId xmlns:a16="http://schemas.microsoft.com/office/drawing/2014/main" id="{D46B2325-DC6F-407E-B64D-876D1606B19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03" name="Group 102">
            <a:extLst>
              <a:ext uri="{FF2B5EF4-FFF2-40B4-BE49-F238E27FC236}">
                <a16:creationId xmlns:a16="http://schemas.microsoft.com/office/drawing/2014/main" id="{803B106F-614C-4789-950C-E86FE116272E}"/>
              </a:ext>
            </a:extLst>
          </p:cNvPr>
          <p:cNvGrpSpPr/>
          <p:nvPr/>
        </p:nvGrpSpPr>
        <p:grpSpPr>
          <a:xfrm>
            <a:off x="-720000" y="1152083"/>
            <a:ext cx="720000" cy="720000"/>
            <a:chOff x="-720000" y="1152083"/>
            <a:chExt cx="720000" cy="720000"/>
          </a:xfrm>
        </p:grpSpPr>
        <p:sp>
          <p:nvSpPr>
            <p:cNvPr id="104" name="Flowchart: Connector 103">
              <a:extLst>
                <a:ext uri="{FF2B5EF4-FFF2-40B4-BE49-F238E27FC236}">
                  <a16:creationId xmlns:a16="http://schemas.microsoft.com/office/drawing/2014/main" id="{55954FB1-1803-4183-9331-A54A9ABDD290}"/>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5" name="Graphic 104" descr="Users">
              <a:extLst>
                <a:ext uri="{FF2B5EF4-FFF2-40B4-BE49-F238E27FC236}">
                  <a16:creationId xmlns:a16="http://schemas.microsoft.com/office/drawing/2014/main" id="{1418B26F-6724-4FC9-BC5E-57D071DE07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06" name="Group 105">
            <a:extLst>
              <a:ext uri="{FF2B5EF4-FFF2-40B4-BE49-F238E27FC236}">
                <a16:creationId xmlns:a16="http://schemas.microsoft.com/office/drawing/2014/main" id="{EF18C4E0-1E56-4C92-AF9B-DCAE260494B9}"/>
              </a:ext>
            </a:extLst>
          </p:cNvPr>
          <p:cNvGrpSpPr/>
          <p:nvPr/>
        </p:nvGrpSpPr>
        <p:grpSpPr>
          <a:xfrm>
            <a:off x="-720000" y="5001283"/>
            <a:ext cx="720000" cy="720000"/>
            <a:chOff x="-720000" y="5001283"/>
            <a:chExt cx="720000" cy="720000"/>
          </a:xfrm>
        </p:grpSpPr>
        <p:sp>
          <p:nvSpPr>
            <p:cNvPr id="107" name="Flowchart: Connector 106">
              <a:extLst>
                <a:ext uri="{FF2B5EF4-FFF2-40B4-BE49-F238E27FC236}">
                  <a16:creationId xmlns:a16="http://schemas.microsoft.com/office/drawing/2014/main" id="{0A016E74-CF93-40FA-9CE9-7482C403A22E}"/>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8" name="Graphic 107" descr="Network diagram">
              <a:extLst>
                <a:ext uri="{FF2B5EF4-FFF2-40B4-BE49-F238E27FC236}">
                  <a16:creationId xmlns:a16="http://schemas.microsoft.com/office/drawing/2014/main" id="{2BE6A7F1-4905-4162-BEB0-58D4791B19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09" name="Group 108">
            <a:extLst>
              <a:ext uri="{FF2B5EF4-FFF2-40B4-BE49-F238E27FC236}">
                <a16:creationId xmlns:a16="http://schemas.microsoft.com/office/drawing/2014/main" id="{DBC71602-F86E-46DB-A214-52D52D4961AE}"/>
              </a:ext>
            </a:extLst>
          </p:cNvPr>
          <p:cNvGrpSpPr/>
          <p:nvPr/>
        </p:nvGrpSpPr>
        <p:grpSpPr>
          <a:xfrm>
            <a:off x="-720000" y="5963581"/>
            <a:ext cx="720000" cy="720000"/>
            <a:chOff x="-720000" y="5963581"/>
            <a:chExt cx="720000" cy="720000"/>
          </a:xfrm>
        </p:grpSpPr>
        <p:sp>
          <p:nvSpPr>
            <p:cNvPr id="110" name="Flowchart: Connector 109">
              <a:extLst>
                <a:ext uri="{FF2B5EF4-FFF2-40B4-BE49-F238E27FC236}">
                  <a16:creationId xmlns:a16="http://schemas.microsoft.com/office/drawing/2014/main" id="{0E5E2F94-5851-4B73-BE91-DFF73E46570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1" name="Graphic 110" descr="Connections">
              <a:extLst>
                <a:ext uri="{FF2B5EF4-FFF2-40B4-BE49-F238E27FC236}">
                  <a16:creationId xmlns:a16="http://schemas.microsoft.com/office/drawing/2014/main" id="{2017F43A-8E77-4968-93E4-8000121792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112" name="Group 111">
            <a:extLst>
              <a:ext uri="{FF2B5EF4-FFF2-40B4-BE49-F238E27FC236}">
                <a16:creationId xmlns:a16="http://schemas.microsoft.com/office/drawing/2014/main" id="{00DA562D-835C-4C9F-A005-23A212048032}"/>
              </a:ext>
            </a:extLst>
          </p:cNvPr>
          <p:cNvGrpSpPr/>
          <p:nvPr/>
        </p:nvGrpSpPr>
        <p:grpSpPr>
          <a:xfrm>
            <a:off x="-720000" y="4038983"/>
            <a:ext cx="720000" cy="720000"/>
            <a:chOff x="-720000" y="4038983"/>
            <a:chExt cx="720000" cy="720000"/>
          </a:xfrm>
        </p:grpSpPr>
        <p:sp>
          <p:nvSpPr>
            <p:cNvPr id="113" name="Flowchart: Connector 112">
              <a:extLst>
                <a:ext uri="{FF2B5EF4-FFF2-40B4-BE49-F238E27FC236}">
                  <a16:creationId xmlns:a16="http://schemas.microsoft.com/office/drawing/2014/main" id="{808970D3-7D48-43EC-AE65-392235CEFCC0}"/>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4" name="Graphic 113" descr="Playbook">
              <a:extLst>
                <a:ext uri="{FF2B5EF4-FFF2-40B4-BE49-F238E27FC236}">
                  <a16:creationId xmlns:a16="http://schemas.microsoft.com/office/drawing/2014/main" id="{6D27C870-942D-40F4-B938-0429B05682E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115" name="Group 114">
            <a:extLst>
              <a:ext uri="{FF2B5EF4-FFF2-40B4-BE49-F238E27FC236}">
                <a16:creationId xmlns:a16="http://schemas.microsoft.com/office/drawing/2014/main" id="{682BD607-91FB-4345-A61B-792EDC45E972}"/>
              </a:ext>
            </a:extLst>
          </p:cNvPr>
          <p:cNvGrpSpPr/>
          <p:nvPr/>
        </p:nvGrpSpPr>
        <p:grpSpPr>
          <a:xfrm>
            <a:off x="-720000" y="2114383"/>
            <a:ext cx="720000" cy="720000"/>
            <a:chOff x="-720000" y="2114383"/>
            <a:chExt cx="720000" cy="720000"/>
          </a:xfrm>
        </p:grpSpPr>
        <p:sp>
          <p:nvSpPr>
            <p:cNvPr id="116" name="Flowchart: Connector 115">
              <a:extLst>
                <a:ext uri="{FF2B5EF4-FFF2-40B4-BE49-F238E27FC236}">
                  <a16:creationId xmlns:a16="http://schemas.microsoft.com/office/drawing/2014/main" id="{4CC32AA2-C49E-41E2-B570-F2A451E286F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7" name="Graphic 116" descr="Puzzle pieces">
              <a:extLst>
                <a:ext uri="{FF2B5EF4-FFF2-40B4-BE49-F238E27FC236}">
                  <a16:creationId xmlns:a16="http://schemas.microsoft.com/office/drawing/2014/main" id="{4AC80ACC-2315-4852-939D-CE7C5F2871F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118" name="Group 117">
            <a:extLst>
              <a:ext uri="{FF2B5EF4-FFF2-40B4-BE49-F238E27FC236}">
                <a16:creationId xmlns:a16="http://schemas.microsoft.com/office/drawing/2014/main" id="{78FB5305-1A00-425A-9FC8-5CDF7FF88416}"/>
              </a:ext>
            </a:extLst>
          </p:cNvPr>
          <p:cNvGrpSpPr/>
          <p:nvPr/>
        </p:nvGrpSpPr>
        <p:grpSpPr>
          <a:xfrm>
            <a:off x="-720000" y="3076683"/>
            <a:ext cx="720000" cy="720000"/>
            <a:chOff x="-720000" y="3076683"/>
            <a:chExt cx="720000" cy="720000"/>
          </a:xfrm>
        </p:grpSpPr>
        <p:sp>
          <p:nvSpPr>
            <p:cNvPr id="119" name="Flowchart: Connector 118">
              <a:extLst>
                <a:ext uri="{FF2B5EF4-FFF2-40B4-BE49-F238E27FC236}">
                  <a16:creationId xmlns:a16="http://schemas.microsoft.com/office/drawing/2014/main" id="{655CF9E1-777E-4010-846C-5EBD9E67573D}"/>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0" name="Graphic 119" descr="Playbook">
              <a:extLst>
                <a:ext uri="{FF2B5EF4-FFF2-40B4-BE49-F238E27FC236}">
                  <a16:creationId xmlns:a16="http://schemas.microsoft.com/office/drawing/2014/main" id="{37EA13FC-1EC7-490A-A23B-35E8B018033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121" name="Freeform: Shape 120">
            <a:extLst>
              <a:ext uri="{FF2B5EF4-FFF2-40B4-BE49-F238E27FC236}">
                <a16:creationId xmlns:a16="http://schemas.microsoft.com/office/drawing/2014/main" id="{F6AA2DA4-D45C-413C-98D2-2B186EB2F0C6}"/>
              </a:ext>
            </a:extLst>
          </p:cNvPr>
          <p:cNvSpPr/>
          <p:nvPr/>
        </p:nvSpPr>
        <p:spPr>
          <a:xfrm>
            <a:off x="0" y="-10582974"/>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22" name="Graphic 121" descr="Lightbulb">
            <a:hlinkClick r:id="rId14" action="ppaction://hlinksldjump"/>
            <a:extLst>
              <a:ext uri="{FF2B5EF4-FFF2-40B4-BE49-F238E27FC236}">
                <a16:creationId xmlns:a16="http://schemas.microsoft.com/office/drawing/2014/main" id="{68F73E28-E3FC-4BE2-BDC3-F16AD1B6A6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268" y="251466"/>
            <a:ext cx="612000" cy="612000"/>
          </a:xfrm>
          <a:prstGeom prst="rect">
            <a:avLst/>
          </a:prstGeom>
        </p:spPr>
      </p:pic>
      <p:pic>
        <p:nvPicPr>
          <p:cNvPr id="123" name="Graphic 122" descr="Users">
            <a:hlinkClick r:id="rId17" action="ppaction://hlinksldjump"/>
            <a:extLst>
              <a:ext uri="{FF2B5EF4-FFF2-40B4-BE49-F238E27FC236}">
                <a16:creationId xmlns:a16="http://schemas.microsoft.com/office/drawing/2014/main" id="{E5A34334-6BC1-4B77-BB8D-AD99E56BA7EB}"/>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268" y="1198401"/>
            <a:ext cx="612000" cy="612000"/>
          </a:xfrm>
          <a:prstGeom prst="rect">
            <a:avLst/>
          </a:prstGeom>
        </p:spPr>
      </p:pic>
      <p:pic>
        <p:nvPicPr>
          <p:cNvPr id="124" name="Graphic 123" descr="Playbook">
            <a:hlinkClick r:id="rId20" action="ppaction://hlinksldjump"/>
            <a:extLst>
              <a:ext uri="{FF2B5EF4-FFF2-40B4-BE49-F238E27FC236}">
                <a16:creationId xmlns:a16="http://schemas.microsoft.com/office/drawing/2014/main" id="{46FB7E61-DCE1-482C-98DB-165C49CC0BE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268" y="3123000"/>
            <a:ext cx="612000" cy="612000"/>
          </a:xfrm>
          <a:prstGeom prst="rect">
            <a:avLst/>
          </a:prstGeom>
        </p:spPr>
      </p:pic>
      <p:pic>
        <p:nvPicPr>
          <p:cNvPr id="125" name="Graphic 124" descr="Network diagram">
            <a:hlinkClick r:id="rId23" action="ppaction://hlinksldjump"/>
            <a:extLst>
              <a:ext uri="{FF2B5EF4-FFF2-40B4-BE49-F238E27FC236}">
                <a16:creationId xmlns:a16="http://schemas.microsoft.com/office/drawing/2014/main" id="{51B93E74-471D-4F4D-A439-69709CCB71C6}"/>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8536" y="5047599"/>
            <a:ext cx="612000" cy="612000"/>
          </a:xfrm>
          <a:prstGeom prst="rect">
            <a:avLst/>
          </a:prstGeom>
        </p:spPr>
      </p:pic>
      <p:pic>
        <p:nvPicPr>
          <p:cNvPr id="126" name="Graphic 125" descr="Connections">
            <a:hlinkClick r:id="rId26" action="ppaction://hlinksldjump"/>
            <a:extLst>
              <a:ext uri="{FF2B5EF4-FFF2-40B4-BE49-F238E27FC236}">
                <a16:creationId xmlns:a16="http://schemas.microsoft.com/office/drawing/2014/main" id="{F5B7342F-9B09-49E8-AEEC-F38167EACD76}"/>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536" y="6009899"/>
            <a:ext cx="612000" cy="612000"/>
          </a:xfrm>
          <a:prstGeom prst="rect">
            <a:avLst/>
          </a:prstGeom>
        </p:spPr>
      </p:pic>
      <p:pic>
        <p:nvPicPr>
          <p:cNvPr id="127" name="Graphic 126" descr="Playbook">
            <a:hlinkClick r:id="rId29" action="ppaction://hlinksldjump"/>
            <a:extLst>
              <a:ext uri="{FF2B5EF4-FFF2-40B4-BE49-F238E27FC236}">
                <a16:creationId xmlns:a16="http://schemas.microsoft.com/office/drawing/2014/main" id="{E5712EEE-3EC7-4E56-941F-8EDDC830B730}"/>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536" y="4085301"/>
            <a:ext cx="612000" cy="612000"/>
          </a:xfrm>
          <a:prstGeom prst="rect">
            <a:avLst/>
          </a:prstGeom>
        </p:spPr>
      </p:pic>
      <p:pic>
        <p:nvPicPr>
          <p:cNvPr id="128" name="Graphic 127" descr="Puzzle pieces">
            <a:hlinkClick r:id="rId30" action="ppaction://hlinksldjump"/>
            <a:extLst>
              <a:ext uri="{FF2B5EF4-FFF2-40B4-BE49-F238E27FC236}">
                <a16:creationId xmlns:a16="http://schemas.microsoft.com/office/drawing/2014/main" id="{B0798A13-3629-4956-9A70-208420CBBBF1}"/>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8536" y="2143024"/>
            <a:ext cx="612000" cy="612000"/>
          </a:xfrm>
          <a:prstGeom prst="rect">
            <a:avLst/>
          </a:prstGeom>
        </p:spPr>
      </p:pic>
      <p:sp>
        <p:nvSpPr>
          <p:cNvPr id="129" name="TextBox 128">
            <a:extLst>
              <a:ext uri="{FF2B5EF4-FFF2-40B4-BE49-F238E27FC236}">
                <a16:creationId xmlns:a16="http://schemas.microsoft.com/office/drawing/2014/main" id="{B3581BAB-3FDA-4BC4-8F82-23E7439DA353}"/>
              </a:ext>
            </a:extLst>
          </p:cNvPr>
          <p:cNvSpPr txBox="1"/>
          <p:nvPr/>
        </p:nvSpPr>
        <p:spPr>
          <a:xfrm>
            <a:off x="2361275" y="257003"/>
            <a:ext cx="8720657" cy="646331"/>
          </a:xfrm>
          <a:prstGeom prst="rect">
            <a:avLst/>
          </a:prstGeom>
          <a:noFill/>
        </p:spPr>
        <p:txBody>
          <a:bodyPr wrap="none" rtlCol="0">
            <a:spAutoFit/>
          </a:bodyPr>
          <a:lstStyle/>
          <a:p>
            <a:r>
              <a:rPr lang="en-US" sz="3200" b="1" dirty="0">
                <a:solidFill>
                  <a:schemeClr val="bg1"/>
                </a:solidFill>
                <a:latin typeface="Montserrat" panose="00000500000000000000" pitchFamily="2" charset="0"/>
              </a:rPr>
              <a:t>CAR SERVICE AND </a:t>
            </a:r>
            <a:r>
              <a:rPr lang="en-US" sz="3600" b="1" dirty="0">
                <a:solidFill>
                  <a:schemeClr val="bg1"/>
                </a:solidFill>
                <a:latin typeface="Montserrat" panose="00000500000000000000" pitchFamily="2" charset="0"/>
              </a:rPr>
              <a:t>INVENTORY</a:t>
            </a:r>
            <a:r>
              <a:rPr lang="en-US" sz="3200" b="1" dirty="0">
                <a:solidFill>
                  <a:schemeClr val="bg1"/>
                </a:solidFill>
                <a:latin typeface="Montserrat" panose="00000500000000000000" pitchFamily="2" charset="0"/>
              </a:rPr>
              <a:t> STORE</a:t>
            </a:r>
            <a:endParaRPr lang="en-IN" sz="3200" b="1" dirty="0">
              <a:solidFill>
                <a:schemeClr val="bg1"/>
              </a:solidFill>
              <a:latin typeface="Montserrat" panose="00000500000000000000" pitchFamily="2" charset="0"/>
            </a:endParaRPr>
          </a:p>
        </p:txBody>
      </p:sp>
      <p:pic>
        <p:nvPicPr>
          <p:cNvPr id="130" name="Graphic 129">
            <a:extLst>
              <a:ext uri="{FF2B5EF4-FFF2-40B4-BE49-F238E27FC236}">
                <a16:creationId xmlns:a16="http://schemas.microsoft.com/office/drawing/2014/main" id="{1928C46C-11CB-4A45-BFAF-77D76E61F3D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540000">
            <a:off x="3552217" y="912688"/>
            <a:ext cx="5641944" cy="134841"/>
          </a:xfrm>
          <a:prstGeom prst="rect">
            <a:avLst/>
          </a:prstGeom>
        </p:spPr>
      </p:pic>
      <p:pic>
        <p:nvPicPr>
          <p:cNvPr id="34" name="Picture 33">
            <a:extLst>
              <a:ext uri="{FF2B5EF4-FFF2-40B4-BE49-F238E27FC236}">
                <a16:creationId xmlns:a16="http://schemas.microsoft.com/office/drawing/2014/main" id="{2F12EA98-01B2-40DC-8321-06F5C340E69F}"/>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1012282" y="199822"/>
            <a:ext cx="684562" cy="684560"/>
          </a:xfrm>
          <a:prstGeom prst="rect">
            <a:avLst/>
          </a:prstGeom>
        </p:spPr>
      </p:pic>
      <p:grpSp>
        <p:nvGrpSpPr>
          <p:cNvPr id="35" name="Group 34">
            <a:extLst>
              <a:ext uri="{FF2B5EF4-FFF2-40B4-BE49-F238E27FC236}">
                <a16:creationId xmlns:a16="http://schemas.microsoft.com/office/drawing/2014/main" id="{CCAFA9EC-746C-4AC0-94BB-756B3DD9F238}"/>
              </a:ext>
            </a:extLst>
          </p:cNvPr>
          <p:cNvGrpSpPr/>
          <p:nvPr/>
        </p:nvGrpSpPr>
        <p:grpSpPr>
          <a:xfrm flipH="1">
            <a:off x="7405912" y="2505540"/>
            <a:ext cx="773683" cy="1311158"/>
            <a:chOff x="1983167" y="2950737"/>
            <a:chExt cx="414099" cy="701773"/>
          </a:xfrm>
        </p:grpSpPr>
        <p:cxnSp>
          <p:nvCxnSpPr>
            <p:cNvPr id="36" name="Straight Connector 35">
              <a:extLst>
                <a:ext uri="{FF2B5EF4-FFF2-40B4-BE49-F238E27FC236}">
                  <a16:creationId xmlns:a16="http://schemas.microsoft.com/office/drawing/2014/main" id="{C4042572-3F9F-4A69-816E-E121CC8A501A}"/>
                </a:ext>
              </a:extLst>
            </p:cNvPr>
            <p:cNvCxnSpPr>
              <a:cxnSpLocks/>
            </p:cNvCxnSpPr>
            <p:nvPr/>
          </p:nvCxnSpPr>
          <p:spPr>
            <a:xfrm flipH="1" flipV="1">
              <a:off x="2244671" y="2950737"/>
              <a:ext cx="152595" cy="701773"/>
            </a:xfrm>
            <a:prstGeom prst="line">
              <a:avLst/>
            </a:prstGeom>
            <a:ln w="28575">
              <a:solidFill>
                <a:srgbClr val="5D737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417604-65C7-4C23-A09D-90282CB4DAB4}"/>
                </a:ext>
              </a:extLst>
            </p:cNvPr>
            <p:cNvCxnSpPr>
              <a:cxnSpLocks/>
            </p:cNvCxnSpPr>
            <p:nvPr/>
          </p:nvCxnSpPr>
          <p:spPr>
            <a:xfrm flipH="1">
              <a:off x="1983167" y="2952010"/>
              <a:ext cx="267874" cy="0"/>
            </a:xfrm>
            <a:prstGeom prst="line">
              <a:avLst/>
            </a:prstGeom>
            <a:ln w="28575">
              <a:solidFill>
                <a:srgbClr val="5D7373"/>
              </a:solidFill>
            </a:ln>
          </p:spPr>
          <p:style>
            <a:lnRef idx="1">
              <a:schemeClr val="accent1"/>
            </a:lnRef>
            <a:fillRef idx="0">
              <a:schemeClr val="accent1"/>
            </a:fillRef>
            <a:effectRef idx="0">
              <a:schemeClr val="accent1"/>
            </a:effectRef>
            <a:fontRef idx="minor">
              <a:schemeClr val="tx1"/>
            </a:fontRef>
          </p:style>
        </p:cxnSp>
      </p:grpSp>
      <p:sp>
        <p:nvSpPr>
          <p:cNvPr id="38" name="Oval 37">
            <a:extLst>
              <a:ext uri="{FF2B5EF4-FFF2-40B4-BE49-F238E27FC236}">
                <a16:creationId xmlns:a16="http://schemas.microsoft.com/office/drawing/2014/main" id="{FEA4489C-27AF-4D4D-929E-4038DE8BF871}"/>
              </a:ext>
            </a:extLst>
          </p:cNvPr>
          <p:cNvSpPr/>
          <p:nvPr/>
        </p:nvSpPr>
        <p:spPr>
          <a:xfrm>
            <a:off x="6832825" y="3627259"/>
            <a:ext cx="1107918" cy="1107918"/>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3B17FB22-E7AE-4CBC-813A-901BB865BEFA}"/>
              </a:ext>
            </a:extLst>
          </p:cNvPr>
          <p:cNvGrpSpPr/>
          <p:nvPr/>
        </p:nvGrpSpPr>
        <p:grpSpPr>
          <a:xfrm flipH="1" flipV="1">
            <a:off x="8757721" y="5147211"/>
            <a:ext cx="367718" cy="661352"/>
            <a:chOff x="2305352" y="3140602"/>
            <a:chExt cx="367718" cy="661352"/>
          </a:xfrm>
        </p:grpSpPr>
        <p:cxnSp>
          <p:nvCxnSpPr>
            <p:cNvPr id="40" name="Straight Connector 39">
              <a:extLst>
                <a:ext uri="{FF2B5EF4-FFF2-40B4-BE49-F238E27FC236}">
                  <a16:creationId xmlns:a16="http://schemas.microsoft.com/office/drawing/2014/main" id="{B59BC9C5-1205-41ED-BF1F-863352C257D4}"/>
                </a:ext>
              </a:extLst>
            </p:cNvPr>
            <p:cNvCxnSpPr>
              <a:cxnSpLocks/>
            </p:cNvCxnSpPr>
            <p:nvPr/>
          </p:nvCxnSpPr>
          <p:spPr>
            <a:xfrm flipH="1" flipV="1">
              <a:off x="2551768" y="3140602"/>
              <a:ext cx="121302" cy="6613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BFE14D-1DCA-4890-9515-A79B43412303}"/>
                </a:ext>
              </a:extLst>
            </p:cNvPr>
            <p:cNvCxnSpPr>
              <a:cxnSpLocks/>
            </p:cNvCxnSpPr>
            <p:nvPr/>
          </p:nvCxnSpPr>
          <p:spPr>
            <a:xfrm flipH="1" flipV="1">
              <a:off x="2305352" y="3145032"/>
              <a:ext cx="2591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4F7E622E-3606-45DA-A643-13EAA01E155A}"/>
              </a:ext>
            </a:extLst>
          </p:cNvPr>
          <p:cNvSpPr/>
          <p:nvPr/>
        </p:nvSpPr>
        <p:spPr>
          <a:xfrm>
            <a:off x="8056401" y="3720918"/>
            <a:ext cx="1563164" cy="1563164"/>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503D583A-6D17-49C5-9AD0-B549C63E66CB}"/>
              </a:ext>
            </a:extLst>
          </p:cNvPr>
          <p:cNvGrpSpPr/>
          <p:nvPr/>
        </p:nvGrpSpPr>
        <p:grpSpPr>
          <a:xfrm>
            <a:off x="4862261" y="1944884"/>
            <a:ext cx="976405" cy="824338"/>
            <a:chOff x="4551111" y="2049196"/>
            <a:chExt cx="976405" cy="824338"/>
          </a:xfrm>
        </p:grpSpPr>
        <p:cxnSp>
          <p:nvCxnSpPr>
            <p:cNvPr id="44" name="Straight Connector 43">
              <a:extLst>
                <a:ext uri="{FF2B5EF4-FFF2-40B4-BE49-F238E27FC236}">
                  <a16:creationId xmlns:a16="http://schemas.microsoft.com/office/drawing/2014/main" id="{61B4975B-4385-433E-8A1F-CDF3F29433F3}"/>
                </a:ext>
              </a:extLst>
            </p:cNvPr>
            <p:cNvCxnSpPr>
              <a:cxnSpLocks/>
            </p:cNvCxnSpPr>
            <p:nvPr/>
          </p:nvCxnSpPr>
          <p:spPr>
            <a:xfrm flipH="1" flipV="1">
              <a:off x="5099050" y="2049196"/>
              <a:ext cx="428466" cy="824338"/>
            </a:xfrm>
            <a:prstGeom prst="line">
              <a:avLst/>
            </a:prstGeom>
            <a:ln w="28575">
              <a:solidFill>
                <a:srgbClr val="52C9BD"/>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96B57D-2675-41BC-B740-9C30AA428FE0}"/>
                </a:ext>
              </a:extLst>
            </p:cNvPr>
            <p:cNvCxnSpPr>
              <a:cxnSpLocks/>
            </p:cNvCxnSpPr>
            <p:nvPr/>
          </p:nvCxnSpPr>
          <p:spPr>
            <a:xfrm flipH="1">
              <a:off x="4551111" y="2051577"/>
              <a:ext cx="557464" cy="0"/>
            </a:xfrm>
            <a:prstGeom prst="line">
              <a:avLst/>
            </a:prstGeom>
            <a:ln w="28575">
              <a:solidFill>
                <a:srgbClr val="52C9BD"/>
              </a:solidFill>
            </a:ln>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7A06A222-434F-454C-9F30-24DB3D4EF4BB}"/>
              </a:ext>
            </a:extLst>
          </p:cNvPr>
          <p:cNvSpPr/>
          <p:nvPr/>
        </p:nvSpPr>
        <p:spPr>
          <a:xfrm>
            <a:off x="4735544" y="2556523"/>
            <a:ext cx="2046256" cy="2046256"/>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C2BF3E4E-FC6D-464D-9FB1-DD988191600D}"/>
              </a:ext>
            </a:extLst>
          </p:cNvPr>
          <p:cNvGrpSpPr/>
          <p:nvPr/>
        </p:nvGrpSpPr>
        <p:grpSpPr>
          <a:xfrm flipV="1">
            <a:off x="3755766" y="4768467"/>
            <a:ext cx="277644" cy="848125"/>
            <a:chOff x="2377209" y="2918837"/>
            <a:chExt cx="277644" cy="848125"/>
          </a:xfrm>
        </p:grpSpPr>
        <p:cxnSp>
          <p:nvCxnSpPr>
            <p:cNvPr id="48" name="Straight Connector 47">
              <a:extLst>
                <a:ext uri="{FF2B5EF4-FFF2-40B4-BE49-F238E27FC236}">
                  <a16:creationId xmlns:a16="http://schemas.microsoft.com/office/drawing/2014/main" id="{8215D533-8BBB-4AF6-8820-CAAF74F84D6F}"/>
                </a:ext>
              </a:extLst>
            </p:cNvPr>
            <p:cNvCxnSpPr>
              <a:cxnSpLocks/>
            </p:cNvCxnSpPr>
            <p:nvPr/>
          </p:nvCxnSpPr>
          <p:spPr>
            <a:xfrm flipH="1" flipV="1">
              <a:off x="2545819" y="2918837"/>
              <a:ext cx="109034" cy="848125"/>
            </a:xfrm>
            <a:prstGeom prst="line">
              <a:avLst/>
            </a:prstGeom>
            <a:ln w="28575">
              <a:solidFill>
                <a:srgbClr val="FEC63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A99748E-1CE6-4C22-AAEE-A62CAF2C5497}"/>
                </a:ext>
              </a:extLst>
            </p:cNvPr>
            <p:cNvCxnSpPr>
              <a:cxnSpLocks/>
            </p:cNvCxnSpPr>
            <p:nvPr/>
          </p:nvCxnSpPr>
          <p:spPr>
            <a:xfrm flipH="1" flipV="1">
              <a:off x="2377209" y="2919213"/>
              <a:ext cx="184485" cy="0"/>
            </a:xfrm>
            <a:prstGeom prst="line">
              <a:avLst/>
            </a:prstGeom>
            <a:ln w="28575">
              <a:solidFill>
                <a:srgbClr val="FEC630"/>
              </a:solidFill>
            </a:ln>
          </p:spPr>
          <p:style>
            <a:lnRef idx="1">
              <a:schemeClr val="accent1"/>
            </a:lnRef>
            <a:fillRef idx="0">
              <a:schemeClr val="accent1"/>
            </a:fillRef>
            <a:effectRef idx="0">
              <a:schemeClr val="accent1"/>
            </a:effectRef>
            <a:fontRef idx="minor">
              <a:schemeClr val="tx1"/>
            </a:fontRef>
          </p:style>
        </p:cxnSp>
      </p:grpSp>
      <p:sp>
        <p:nvSpPr>
          <p:cNvPr id="50" name="Oval 49">
            <a:extLst>
              <a:ext uri="{FF2B5EF4-FFF2-40B4-BE49-F238E27FC236}">
                <a16:creationId xmlns:a16="http://schemas.microsoft.com/office/drawing/2014/main" id="{6827F876-605C-4379-BE5D-1E921D8648D0}"/>
              </a:ext>
            </a:extLst>
          </p:cNvPr>
          <p:cNvSpPr/>
          <p:nvPr/>
        </p:nvSpPr>
        <p:spPr>
          <a:xfrm>
            <a:off x="3284967" y="3481471"/>
            <a:ext cx="1399494" cy="1399494"/>
          </a:xfrm>
          <a:prstGeom prst="ellipse">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4D9953BA-6C43-4F4A-A006-6636C5EB2289}"/>
              </a:ext>
            </a:extLst>
          </p:cNvPr>
          <p:cNvSpPr/>
          <p:nvPr/>
        </p:nvSpPr>
        <p:spPr>
          <a:xfrm>
            <a:off x="3374207" y="3570711"/>
            <a:ext cx="1221014" cy="122101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75216817-6756-474C-9899-95F5959CBE38}"/>
              </a:ext>
            </a:extLst>
          </p:cNvPr>
          <p:cNvSpPr/>
          <p:nvPr/>
        </p:nvSpPr>
        <p:spPr>
          <a:xfrm>
            <a:off x="4837015" y="2657994"/>
            <a:ext cx="1843314" cy="1843314"/>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43ED27C-4C67-497D-86D4-11E946ECBE8A}"/>
              </a:ext>
            </a:extLst>
          </p:cNvPr>
          <p:cNvSpPr/>
          <p:nvPr/>
        </p:nvSpPr>
        <p:spPr>
          <a:xfrm>
            <a:off x="6919013" y="3713447"/>
            <a:ext cx="935542" cy="93554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73A4DFCA-D926-4E23-A953-EBD5EEDE33A3}"/>
              </a:ext>
            </a:extLst>
          </p:cNvPr>
          <p:cNvSpPr/>
          <p:nvPr/>
        </p:nvSpPr>
        <p:spPr>
          <a:xfrm>
            <a:off x="8152182" y="3816699"/>
            <a:ext cx="1371602" cy="1371602"/>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87F20ED7-1605-4765-B718-52E2814B0E40}"/>
              </a:ext>
            </a:extLst>
          </p:cNvPr>
          <p:cNvGrpSpPr/>
          <p:nvPr/>
        </p:nvGrpSpPr>
        <p:grpSpPr>
          <a:xfrm>
            <a:off x="1401856" y="4966746"/>
            <a:ext cx="2375014" cy="903372"/>
            <a:chOff x="426777" y="4950040"/>
            <a:chExt cx="2375014" cy="903372"/>
          </a:xfrm>
        </p:grpSpPr>
        <p:sp>
          <p:nvSpPr>
            <p:cNvPr id="56" name="TextBox 55">
              <a:extLst>
                <a:ext uri="{FF2B5EF4-FFF2-40B4-BE49-F238E27FC236}">
                  <a16:creationId xmlns:a16="http://schemas.microsoft.com/office/drawing/2014/main" id="{19DAB6CD-7354-4058-B81F-197609CE2605}"/>
                </a:ext>
              </a:extLst>
            </p:cNvPr>
            <p:cNvSpPr txBox="1"/>
            <p:nvPr/>
          </p:nvSpPr>
          <p:spPr>
            <a:xfrm>
              <a:off x="2052124" y="4950040"/>
              <a:ext cx="724812" cy="523220"/>
            </a:xfrm>
            <a:prstGeom prst="rect">
              <a:avLst/>
            </a:prstGeom>
            <a:noFill/>
          </p:spPr>
          <p:txBody>
            <a:bodyPr wrap="square" rtlCol="0">
              <a:spAutoFit/>
            </a:bodyPr>
            <a:lstStyle/>
            <a:p>
              <a:pPr algn="r"/>
              <a:r>
                <a:rPr lang="en-US" sz="2800" b="1" dirty="0">
                  <a:solidFill>
                    <a:srgbClr val="FEC630"/>
                  </a:solidFill>
                  <a:latin typeface="Tw Cen MT" panose="020B0602020104020603" pitchFamily="34" charset="0"/>
                </a:rPr>
                <a:t>01</a:t>
              </a:r>
            </a:p>
          </p:txBody>
        </p:sp>
        <p:sp>
          <p:nvSpPr>
            <p:cNvPr id="57" name="TextBox 56">
              <a:extLst>
                <a:ext uri="{FF2B5EF4-FFF2-40B4-BE49-F238E27FC236}">
                  <a16:creationId xmlns:a16="http://schemas.microsoft.com/office/drawing/2014/main" id="{C7C0DEFC-B4A2-4313-94E1-493EEE4852FD}"/>
                </a:ext>
              </a:extLst>
            </p:cNvPr>
            <p:cNvSpPr txBox="1"/>
            <p:nvPr/>
          </p:nvSpPr>
          <p:spPr>
            <a:xfrm>
              <a:off x="426777" y="5391747"/>
              <a:ext cx="2375014" cy="461665"/>
            </a:xfrm>
            <a:prstGeom prst="rect">
              <a:avLst/>
            </a:prstGeom>
            <a:noFill/>
          </p:spPr>
          <p:txBody>
            <a:bodyPr wrap="square" rtlCol="0">
              <a:spAutoFit/>
            </a:bodyPr>
            <a:lstStyle/>
            <a:p>
              <a:pPr algn="r"/>
              <a:r>
                <a:rPr lang="en-US" sz="2400" b="1" dirty="0">
                  <a:solidFill>
                    <a:srgbClr val="FEC630"/>
                  </a:solidFill>
                  <a:latin typeface="Tw Cen MT" panose="020B0602020104020603" pitchFamily="34" charset="0"/>
                </a:rPr>
                <a:t>ABSTRACT</a:t>
              </a:r>
            </a:p>
          </p:txBody>
        </p:sp>
      </p:grpSp>
      <p:grpSp>
        <p:nvGrpSpPr>
          <p:cNvPr id="59" name="Group 58">
            <a:extLst>
              <a:ext uri="{FF2B5EF4-FFF2-40B4-BE49-F238E27FC236}">
                <a16:creationId xmlns:a16="http://schemas.microsoft.com/office/drawing/2014/main" id="{9581554E-4258-43E0-8492-8FCA222CF140}"/>
              </a:ext>
            </a:extLst>
          </p:cNvPr>
          <p:cNvGrpSpPr/>
          <p:nvPr/>
        </p:nvGrpSpPr>
        <p:grpSpPr>
          <a:xfrm>
            <a:off x="2032000" y="1348863"/>
            <a:ext cx="2794401" cy="1230052"/>
            <a:chOff x="1638300" y="1472225"/>
            <a:chExt cx="2794401" cy="1230052"/>
          </a:xfrm>
        </p:grpSpPr>
        <p:sp>
          <p:nvSpPr>
            <p:cNvPr id="60" name="TextBox 59">
              <a:extLst>
                <a:ext uri="{FF2B5EF4-FFF2-40B4-BE49-F238E27FC236}">
                  <a16:creationId xmlns:a16="http://schemas.microsoft.com/office/drawing/2014/main" id="{698FF047-2EA8-4345-84DC-13F84C8A8075}"/>
                </a:ext>
              </a:extLst>
            </p:cNvPr>
            <p:cNvSpPr txBox="1"/>
            <p:nvPr/>
          </p:nvSpPr>
          <p:spPr>
            <a:xfrm>
              <a:off x="3617032" y="1472225"/>
              <a:ext cx="724812" cy="523220"/>
            </a:xfrm>
            <a:prstGeom prst="rect">
              <a:avLst/>
            </a:prstGeom>
            <a:noFill/>
          </p:spPr>
          <p:txBody>
            <a:bodyPr wrap="square" rtlCol="0">
              <a:spAutoFit/>
            </a:bodyPr>
            <a:lstStyle/>
            <a:p>
              <a:pPr algn="r"/>
              <a:r>
                <a:rPr lang="en-US" sz="2800" b="1" dirty="0">
                  <a:solidFill>
                    <a:srgbClr val="52C9BD"/>
                  </a:solidFill>
                  <a:latin typeface="Tw Cen MT" panose="020B0602020104020603" pitchFamily="34" charset="0"/>
                </a:rPr>
                <a:t>02</a:t>
              </a:r>
            </a:p>
          </p:txBody>
        </p:sp>
        <p:sp>
          <p:nvSpPr>
            <p:cNvPr id="61" name="TextBox 60">
              <a:extLst>
                <a:ext uri="{FF2B5EF4-FFF2-40B4-BE49-F238E27FC236}">
                  <a16:creationId xmlns:a16="http://schemas.microsoft.com/office/drawing/2014/main" id="{9A299953-8651-4D9D-955A-F1AB8CC16036}"/>
                </a:ext>
              </a:extLst>
            </p:cNvPr>
            <p:cNvSpPr txBox="1"/>
            <p:nvPr/>
          </p:nvSpPr>
          <p:spPr>
            <a:xfrm>
              <a:off x="1638300" y="1871280"/>
              <a:ext cx="2794401" cy="830997"/>
            </a:xfrm>
            <a:prstGeom prst="rect">
              <a:avLst/>
            </a:prstGeom>
            <a:noFill/>
          </p:spPr>
          <p:txBody>
            <a:bodyPr wrap="square" rtlCol="0">
              <a:spAutoFit/>
            </a:bodyPr>
            <a:lstStyle/>
            <a:p>
              <a:pPr algn="r"/>
              <a:r>
                <a:rPr lang="en-US" sz="2400" b="1" dirty="0">
                  <a:solidFill>
                    <a:srgbClr val="52C9BD"/>
                  </a:solidFill>
                  <a:latin typeface="Tw Cen MT" panose="020B0602020104020603" pitchFamily="34" charset="0"/>
                </a:rPr>
                <a:t>EXTENDED ER</a:t>
              </a:r>
            </a:p>
            <a:p>
              <a:pPr algn="r"/>
              <a:r>
                <a:rPr lang="en-US" sz="2400" b="1" dirty="0">
                  <a:solidFill>
                    <a:srgbClr val="52C9BD"/>
                  </a:solidFill>
                  <a:latin typeface="Tw Cen MT" panose="020B0602020104020603" pitchFamily="34" charset="0"/>
                </a:rPr>
                <a:t> NORMALISATION</a:t>
              </a:r>
            </a:p>
          </p:txBody>
        </p:sp>
      </p:grpSp>
      <p:grpSp>
        <p:nvGrpSpPr>
          <p:cNvPr id="63" name="Group 62">
            <a:extLst>
              <a:ext uri="{FF2B5EF4-FFF2-40B4-BE49-F238E27FC236}">
                <a16:creationId xmlns:a16="http://schemas.microsoft.com/office/drawing/2014/main" id="{F4C1E6D6-3391-4345-AA91-1063CFFAF1A3}"/>
              </a:ext>
            </a:extLst>
          </p:cNvPr>
          <p:cNvGrpSpPr/>
          <p:nvPr/>
        </p:nvGrpSpPr>
        <p:grpSpPr>
          <a:xfrm>
            <a:off x="9056073" y="5180555"/>
            <a:ext cx="2089446" cy="883048"/>
            <a:chOff x="9132663" y="5172202"/>
            <a:chExt cx="2089446" cy="883048"/>
          </a:xfrm>
        </p:grpSpPr>
        <p:sp>
          <p:nvSpPr>
            <p:cNvPr id="64" name="TextBox 63">
              <a:extLst>
                <a:ext uri="{FF2B5EF4-FFF2-40B4-BE49-F238E27FC236}">
                  <a16:creationId xmlns:a16="http://schemas.microsoft.com/office/drawing/2014/main" id="{76A8FD1A-DAC3-4A0C-9A8F-7A5A9340FA8C}"/>
                </a:ext>
              </a:extLst>
            </p:cNvPr>
            <p:cNvSpPr txBox="1"/>
            <p:nvPr/>
          </p:nvSpPr>
          <p:spPr>
            <a:xfrm>
              <a:off x="9132663" y="5172202"/>
              <a:ext cx="724812" cy="523220"/>
            </a:xfrm>
            <a:prstGeom prst="rect">
              <a:avLst/>
            </a:prstGeom>
            <a:noFill/>
          </p:spPr>
          <p:txBody>
            <a:bodyPr wrap="square" rtlCol="0">
              <a:spAutoFit/>
            </a:bodyPr>
            <a:lstStyle/>
            <a:p>
              <a:r>
                <a:rPr lang="en-US" sz="2800" b="1" dirty="0">
                  <a:solidFill>
                    <a:schemeClr val="bg1"/>
                  </a:solidFill>
                  <a:latin typeface="Tw Cen MT" panose="020B0602020104020603" pitchFamily="34" charset="0"/>
                </a:rPr>
                <a:t>04</a:t>
              </a:r>
            </a:p>
          </p:txBody>
        </p:sp>
        <p:sp>
          <p:nvSpPr>
            <p:cNvPr id="65" name="TextBox 64">
              <a:extLst>
                <a:ext uri="{FF2B5EF4-FFF2-40B4-BE49-F238E27FC236}">
                  <a16:creationId xmlns:a16="http://schemas.microsoft.com/office/drawing/2014/main" id="{7C646DB9-860F-4A66-81D9-298B4F080924}"/>
                </a:ext>
              </a:extLst>
            </p:cNvPr>
            <p:cNvSpPr txBox="1"/>
            <p:nvPr/>
          </p:nvSpPr>
          <p:spPr>
            <a:xfrm>
              <a:off x="9152126" y="5593585"/>
              <a:ext cx="2069983" cy="461665"/>
            </a:xfrm>
            <a:prstGeom prst="rect">
              <a:avLst/>
            </a:prstGeom>
            <a:noFill/>
          </p:spPr>
          <p:txBody>
            <a:bodyPr wrap="square" rtlCol="0">
              <a:spAutoFit/>
            </a:bodyPr>
            <a:lstStyle/>
            <a:p>
              <a:r>
                <a:rPr lang="en-US" sz="2400" b="1" dirty="0">
                  <a:solidFill>
                    <a:schemeClr val="bg1"/>
                  </a:solidFill>
                  <a:latin typeface="Tw Cen MT" panose="020B0602020104020603" pitchFamily="34" charset="0"/>
                </a:rPr>
                <a:t>UI DESIGN</a:t>
              </a:r>
            </a:p>
          </p:txBody>
        </p:sp>
      </p:grpSp>
      <p:grpSp>
        <p:nvGrpSpPr>
          <p:cNvPr id="67" name="Group 66">
            <a:extLst>
              <a:ext uri="{FF2B5EF4-FFF2-40B4-BE49-F238E27FC236}">
                <a16:creationId xmlns:a16="http://schemas.microsoft.com/office/drawing/2014/main" id="{9E7F80F9-E920-419D-8E70-5063B58C98D9}"/>
              </a:ext>
            </a:extLst>
          </p:cNvPr>
          <p:cNvGrpSpPr/>
          <p:nvPr/>
        </p:nvGrpSpPr>
        <p:grpSpPr>
          <a:xfrm>
            <a:off x="8179598" y="1819598"/>
            <a:ext cx="2759871" cy="943450"/>
            <a:chOff x="7824613" y="1923910"/>
            <a:chExt cx="1521801" cy="943450"/>
          </a:xfrm>
        </p:grpSpPr>
        <p:sp>
          <p:nvSpPr>
            <p:cNvPr id="68" name="TextBox 67">
              <a:extLst>
                <a:ext uri="{FF2B5EF4-FFF2-40B4-BE49-F238E27FC236}">
                  <a16:creationId xmlns:a16="http://schemas.microsoft.com/office/drawing/2014/main" id="{41E15ED9-2C0B-4F14-A077-D12D47517B8D}"/>
                </a:ext>
              </a:extLst>
            </p:cNvPr>
            <p:cNvSpPr txBox="1"/>
            <p:nvPr/>
          </p:nvSpPr>
          <p:spPr>
            <a:xfrm>
              <a:off x="7824613" y="1923910"/>
              <a:ext cx="724812" cy="523220"/>
            </a:xfrm>
            <a:prstGeom prst="rect">
              <a:avLst/>
            </a:prstGeom>
            <a:noFill/>
          </p:spPr>
          <p:txBody>
            <a:bodyPr wrap="square" rtlCol="0">
              <a:spAutoFit/>
            </a:bodyPr>
            <a:lstStyle/>
            <a:p>
              <a:r>
                <a:rPr lang="en-US" sz="2800" b="1" dirty="0">
                  <a:solidFill>
                    <a:srgbClr val="5D7373"/>
                  </a:solidFill>
                  <a:latin typeface="Tw Cen MT" panose="020B0602020104020603" pitchFamily="34" charset="0"/>
                </a:rPr>
                <a:t>03</a:t>
              </a:r>
            </a:p>
          </p:txBody>
        </p:sp>
        <p:sp>
          <p:nvSpPr>
            <p:cNvPr id="69" name="TextBox 68">
              <a:extLst>
                <a:ext uri="{FF2B5EF4-FFF2-40B4-BE49-F238E27FC236}">
                  <a16:creationId xmlns:a16="http://schemas.microsoft.com/office/drawing/2014/main" id="{D3F812C6-C04E-48A5-B213-5398F2E712AB}"/>
                </a:ext>
              </a:extLst>
            </p:cNvPr>
            <p:cNvSpPr txBox="1"/>
            <p:nvPr/>
          </p:nvSpPr>
          <p:spPr>
            <a:xfrm>
              <a:off x="7846935" y="2405695"/>
              <a:ext cx="1499479" cy="461665"/>
            </a:xfrm>
            <a:prstGeom prst="rect">
              <a:avLst/>
            </a:prstGeom>
            <a:noFill/>
          </p:spPr>
          <p:txBody>
            <a:bodyPr wrap="square" rtlCol="0">
              <a:spAutoFit/>
            </a:bodyPr>
            <a:lstStyle/>
            <a:p>
              <a:r>
                <a:rPr lang="en-US" sz="2400" b="1" dirty="0">
                  <a:solidFill>
                    <a:srgbClr val="5D7373"/>
                  </a:solidFill>
                  <a:latin typeface="Tw Cen MT" panose="020B0602020104020603" pitchFamily="34" charset="0"/>
                </a:rPr>
                <a:t>SQL TABLES</a:t>
              </a:r>
            </a:p>
          </p:txBody>
        </p:sp>
      </p:grpSp>
      <p:sp>
        <p:nvSpPr>
          <p:cNvPr id="71" name="AutoShape 46">
            <a:extLst>
              <a:ext uri="{FF2B5EF4-FFF2-40B4-BE49-F238E27FC236}">
                <a16:creationId xmlns:a16="http://schemas.microsoft.com/office/drawing/2014/main" id="{0C01EB85-05E5-4044-AEAB-497017904D63}"/>
              </a:ext>
            </a:extLst>
          </p:cNvPr>
          <p:cNvSpPr>
            <a:spLocks/>
          </p:cNvSpPr>
          <p:nvPr/>
        </p:nvSpPr>
        <p:spPr bwMode="auto">
          <a:xfrm>
            <a:off x="8386112" y="4048020"/>
            <a:ext cx="903742" cy="9037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nvGrpSpPr>
          <p:cNvPr id="72" name="Group 71">
            <a:extLst>
              <a:ext uri="{FF2B5EF4-FFF2-40B4-BE49-F238E27FC236}">
                <a16:creationId xmlns:a16="http://schemas.microsoft.com/office/drawing/2014/main" id="{621B04FE-3B2A-476D-BE7A-465414A385D3}"/>
              </a:ext>
            </a:extLst>
          </p:cNvPr>
          <p:cNvGrpSpPr/>
          <p:nvPr/>
        </p:nvGrpSpPr>
        <p:grpSpPr>
          <a:xfrm>
            <a:off x="7123756" y="3871471"/>
            <a:ext cx="536202" cy="612654"/>
            <a:chOff x="9162373" y="3045147"/>
            <a:chExt cx="406400" cy="464344"/>
          </a:xfrm>
          <a:solidFill>
            <a:schemeClr val="bg1"/>
          </a:solidFill>
        </p:grpSpPr>
        <p:sp>
          <p:nvSpPr>
            <p:cNvPr id="73" name="AutoShape 48">
              <a:extLst>
                <a:ext uri="{FF2B5EF4-FFF2-40B4-BE49-F238E27FC236}">
                  <a16:creationId xmlns:a16="http://schemas.microsoft.com/office/drawing/2014/main" id="{7A519997-13B0-4D5E-A61E-D86B221245A6}"/>
                </a:ext>
              </a:extLst>
            </p:cNvPr>
            <p:cNvSpPr>
              <a:spLocks/>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74" name="AutoShape 49">
              <a:extLst>
                <a:ext uri="{FF2B5EF4-FFF2-40B4-BE49-F238E27FC236}">
                  <a16:creationId xmlns:a16="http://schemas.microsoft.com/office/drawing/2014/main" id="{EB207FD8-F4C3-4A31-BB55-68526A4FE5B6}"/>
                </a:ext>
              </a:extLst>
            </p:cNvPr>
            <p:cNvSpPr>
              <a:spLocks/>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75" name="AutoShape 50">
              <a:extLst>
                <a:ext uri="{FF2B5EF4-FFF2-40B4-BE49-F238E27FC236}">
                  <a16:creationId xmlns:a16="http://schemas.microsoft.com/office/drawing/2014/main" id="{8DBF580C-2DA5-4BCC-AAC1-BD6FD9362FE5}"/>
                </a:ext>
              </a:extLst>
            </p:cNvPr>
            <p:cNvSpPr>
              <a:spLocks/>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76" name="AutoShape 51">
              <a:extLst>
                <a:ext uri="{FF2B5EF4-FFF2-40B4-BE49-F238E27FC236}">
                  <a16:creationId xmlns:a16="http://schemas.microsoft.com/office/drawing/2014/main" id="{E794AE55-03A5-4B65-AEE9-1555772FBF40}"/>
                </a:ext>
              </a:extLst>
            </p:cNvPr>
            <p:cNvSpPr>
              <a:spLocks/>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grpSp>
        <p:nvGrpSpPr>
          <p:cNvPr id="80" name="Group 79">
            <a:extLst>
              <a:ext uri="{FF2B5EF4-FFF2-40B4-BE49-F238E27FC236}">
                <a16:creationId xmlns:a16="http://schemas.microsoft.com/office/drawing/2014/main" id="{5D70E6E9-4372-4C43-AFCF-672754EAD8F5}"/>
              </a:ext>
            </a:extLst>
          </p:cNvPr>
          <p:cNvGrpSpPr/>
          <p:nvPr/>
        </p:nvGrpSpPr>
        <p:grpSpPr>
          <a:xfrm>
            <a:off x="5194007" y="3015950"/>
            <a:ext cx="1129330" cy="1127402"/>
            <a:chOff x="6357938" y="1647825"/>
            <a:chExt cx="465138" cy="464344"/>
          </a:xfrm>
          <a:solidFill>
            <a:schemeClr val="bg1"/>
          </a:solidFill>
        </p:grpSpPr>
        <p:sp>
          <p:nvSpPr>
            <p:cNvPr id="81" name="AutoShape 84">
              <a:extLst>
                <a:ext uri="{FF2B5EF4-FFF2-40B4-BE49-F238E27FC236}">
                  <a16:creationId xmlns:a16="http://schemas.microsoft.com/office/drawing/2014/main" id="{ACB096F6-49AF-4AEB-A523-9F0C5166003F}"/>
                </a:ext>
              </a:extLst>
            </p:cNvPr>
            <p:cNvSpPr>
              <a:spLocks/>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82" name="AutoShape 85">
              <a:extLst>
                <a:ext uri="{FF2B5EF4-FFF2-40B4-BE49-F238E27FC236}">
                  <a16:creationId xmlns:a16="http://schemas.microsoft.com/office/drawing/2014/main" id="{A96967EE-EED7-450F-A87F-B3B9518D7360}"/>
                </a:ext>
              </a:extLst>
            </p:cNvPr>
            <p:cNvSpPr>
              <a:spLocks/>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83" name="AutoShape 86">
              <a:extLst>
                <a:ext uri="{FF2B5EF4-FFF2-40B4-BE49-F238E27FC236}">
                  <a16:creationId xmlns:a16="http://schemas.microsoft.com/office/drawing/2014/main" id="{4C80D44F-2E59-4BDE-8AD6-97F28F05011A}"/>
                </a:ext>
              </a:extLst>
            </p:cNvPr>
            <p:cNvSpPr>
              <a:spLocks/>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84" name="AutoShape 87">
              <a:extLst>
                <a:ext uri="{FF2B5EF4-FFF2-40B4-BE49-F238E27FC236}">
                  <a16:creationId xmlns:a16="http://schemas.microsoft.com/office/drawing/2014/main" id="{F34614C8-97A2-4507-AD38-B2A0BF86096D}"/>
                </a:ext>
              </a:extLst>
            </p:cNvPr>
            <p:cNvSpPr>
              <a:spLocks/>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85" name="AutoShape 88">
              <a:extLst>
                <a:ext uri="{FF2B5EF4-FFF2-40B4-BE49-F238E27FC236}">
                  <a16:creationId xmlns:a16="http://schemas.microsoft.com/office/drawing/2014/main" id="{6DCD21EB-1ABB-4B76-9776-9FEDC8C3C76C}"/>
                </a:ext>
              </a:extLst>
            </p:cNvPr>
            <p:cNvSpPr>
              <a:spLocks/>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86" name="AutoShape 89">
              <a:extLst>
                <a:ext uri="{FF2B5EF4-FFF2-40B4-BE49-F238E27FC236}">
                  <a16:creationId xmlns:a16="http://schemas.microsoft.com/office/drawing/2014/main" id="{3743B28A-84C2-4E55-8C3B-0D4C754A4C95}"/>
                </a:ext>
              </a:extLst>
            </p:cNvPr>
            <p:cNvSpPr>
              <a:spLocks/>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87" name="AutoShape 90">
              <a:extLst>
                <a:ext uri="{FF2B5EF4-FFF2-40B4-BE49-F238E27FC236}">
                  <a16:creationId xmlns:a16="http://schemas.microsoft.com/office/drawing/2014/main" id="{5BE91339-3DEE-4D5D-909E-3EB733B5D32A}"/>
                </a:ext>
              </a:extLst>
            </p:cNvPr>
            <p:cNvSpPr>
              <a:spLocks/>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88" name="AutoShape 91">
              <a:extLst>
                <a:ext uri="{FF2B5EF4-FFF2-40B4-BE49-F238E27FC236}">
                  <a16:creationId xmlns:a16="http://schemas.microsoft.com/office/drawing/2014/main" id="{785689A4-C240-43FD-A9D2-06EF705DDC73}"/>
                </a:ext>
              </a:extLst>
            </p:cNvPr>
            <p:cNvSpPr>
              <a:spLocks/>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89" name="AutoShape 92">
              <a:extLst>
                <a:ext uri="{FF2B5EF4-FFF2-40B4-BE49-F238E27FC236}">
                  <a16:creationId xmlns:a16="http://schemas.microsoft.com/office/drawing/2014/main" id="{A3D3EDB9-196E-45EE-AB28-7167269C4243}"/>
                </a:ext>
              </a:extLst>
            </p:cNvPr>
            <p:cNvSpPr>
              <a:spLocks/>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90" name="AutoShape 93">
              <a:extLst>
                <a:ext uri="{FF2B5EF4-FFF2-40B4-BE49-F238E27FC236}">
                  <a16:creationId xmlns:a16="http://schemas.microsoft.com/office/drawing/2014/main" id="{32F103D9-00E8-4B29-BE93-719484A71F94}"/>
                </a:ext>
              </a:extLst>
            </p:cNvPr>
            <p:cNvSpPr>
              <a:spLocks/>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91" name="AutoShape 94">
              <a:extLst>
                <a:ext uri="{FF2B5EF4-FFF2-40B4-BE49-F238E27FC236}">
                  <a16:creationId xmlns:a16="http://schemas.microsoft.com/office/drawing/2014/main" id="{FCAD172C-8FC3-4E2B-9EF0-C7986C5662DB}"/>
                </a:ext>
              </a:extLst>
            </p:cNvPr>
            <p:cNvSpPr>
              <a:spLocks/>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92" name="AutoShape 95">
              <a:extLst>
                <a:ext uri="{FF2B5EF4-FFF2-40B4-BE49-F238E27FC236}">
                  <a16:creationId xmlns:a16="http://schemas.microsoft.com/office/drawing/2014/main" id="{6A7676C2-B602-4D7F-A2E4-F7ECE7918715}"/>
                </a:ext>
              </a:extLst>
            </p:cNvPr>
            <p:cNvSpPr>
              <a:spLocks/>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93" name="AutoShape 96">
              <a:extLst>
                <a:ext uri="{FF2B5EF4-FFF2-40B4-BE49-F238E27FC236}">
                  <a16:creationId xmlns:a16="http://schemas.microsoft.com/office/drawing/2014/main" id="{EDF2E4CB-31A8-46B8-AFA3-9FF4888B14A0}"/>
                </a:ext>
              </a:extLst>
            </p:cNvPr>
            <p:cNvSpPr>
              <a:spLocks/>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sp>
        <p:nvSpPr>
          <p:cNvPr id="148" name="Oval 147">
            <a:extLst>
              <a:ext uri="{FF2B5EF4-FFF2-40B4-BE49-F238E27FC236}">
                <a16:creationId xmlns:a16="http://schemas.microsoft.com/office/drawing/2014/main" id="{03D2F1FC-4AA3-4B04-A587-95D30061F244}"/>
              </a:ext>
            </a:extLst>
          </p:cNvPr>
          <p:cNvSpPr/>
          <p:nvPr/>
        </p:nvSpPr>
        <p:spPr>
          <a:xfrm>
            <a:off x="3321678" y="3534265"/>
            <a:ext cx="1368000" cy="1303926"/>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5187AE40-863D-467A-81E2-720E80FA356D}"/>
              </a:ext>
            </a:extLst>
          </p:cNvPr>
          <p:cNvGrpSpPr/>
          <p:nvPr/>
        </p:nvGrpSpPr>
        <p:grpSpPr>
          <a:xfrm>
            <a:off x="3514384" y="3699262"/>
            <a:ext cx="952309" cy="952310"/>
            <a:chOff x="3205163" y="1762126"/>
            <a:chExt cx="601662" cy="601662"/>
          </a:xfrm>
          <a:solidFill>
            <a:srgbClr val="FF5969"/>
          </a:solidFill>
        </p:grpSpPr>
        <p:sp>
          <p:nvSpPr>
            <p:cNvPr id="155" name="Freeform 176">
              <a:extLst>
                <a:ext uri="{FF2B5EF4-FFF2-40B4-BE49-F238E27FC236}">
                  <a16:creationId xmlns:a16="http://schemas.microsoft.com/office/drawing/2014/main" id="{06EAB1A2-C0E0-4772-8A2A-40C67F2B4B57}"/>
                </a:ext>
              </a:extLst>
            </p:cNvPr>
            <p:cNvSpPr>
              <a:spLocks/>
            </p:cNvSpPr>
            <p:nvPr/>
          </p:nvSpPr>
          <p:spPr bwMode="auto">
            <a:xfrm>
              <a:off x="3494088" y="1762126"/>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177">
              <a:extLst>
                <a:ext uri="{FF2B5EF4-FFF2-40B4-BE49-F238E27FC236}">
                  <a16:creationId xmlns:a16="http://schemas.microsoft.com/office/drawing/2014/main" id="{403811CD-B395-46DA-88C4-AA3DDBCCBF73}"/>
                </a:ext>
              </a:extLst>
            </p:cNvPr>
            <p:cNvSpPr>
              <a:spLocks/>
            </p:cNvSpPr>
            <p:nvPr/>
          </p:nvSpPr>
          <p:spPr bwMode="auto">
            <a:xfrm>
              <a:off x="3613150" y="1800226"/>
              <a:ext cx="50800" cy="66675"/>
            </a:xfrm>
            <a:custGeom>
              <a:avLst/>
              <a:gdLst>
                <a:gd name="T0" fmla="*/ 17 w 67"/>
                <a:gd name="T1" fmla="*/ 88 h 88"/>
                <a:gd name="T2" fmla="*/ 10 w 67"/>
                <a:gd name="T3" fmla="*/ 86 h 88"/>
                <a:gd name="T4" fmla="*/ 4 w 67"/>
                <a:gd name="T5" fmla="*/ 66 h 88"/>
                <a:gd name="T6" fmla="*/ 37 w 67"/>
                <a:gd name="T7" fmla="*/ 9 h 88"/>
                <a:gd name="T8" fmla="*/ 57 w 67"/>
                <a:gd name="T9" fmla="*/ 4 h 88"/>
                <a:gd name="T10" fmla="*/ 63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5" y="88"/>
                    <a:pt x="12" y="88"/>
                    <a:pt x="10" y="86"/>
                  </a:cubicBezTo>
                  <a:cubicBezTo>
                    <a:pt x="3" y="82"/>
                    <a:pt x="0" y="73"/>
                    <a:pt x="4" y="66"/>
                  </a:cubicBezTo>
                  <a:lnTo>
                    <a:pt x="37" y="9"/>
                  </a:lnTo>
                  <a:cubicBezTo>
                    <a:pt x="41" y="2"/>
                    <a:pt x="50" y="0"/>
                    <a:pt x="57" y="4"/>
                  </a:cubicBezTo>
                  <a:cubicBezTo>
                    <a:pt x="65" y="8"/>
                    <a:pt x="67" y="17"/>
                    <a:pt x="63" y="24"/>
                  </a:cubicBezTo>
                  <a:lnTo>
                    <a:pt x="30" y="81"/>
                  </a:lnTo>
                  <a:cubicBezTo>
                    <a:pt x="28" y="85"/>
                    <a:pt x="23"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78">
              <a:extLst>
                <a:ext uri="{FF2B5EF4-FFF2-40B4-BE49-F238E27FC236}">
                  <a16:creationId xmlns:a16="http://schemas.microsoft.com/office/drawing/2014/main" id="{78278035-B6CB-44A6-9603-5668AD5F91A7}"/>
                </a:ext>
              </a:extLst>
            </p:cNvPr>
            <p:cNvSpPr>
              <a:spLocks/>
            </p:cNvSpPr>
            <p:nvPr/>
          </p:nvSpPr>
          <p:spPr bwMode="auto">
            <a:xfrm>
              <a:off x="3700463" y="1905001"/>
              <a:ext cx="69850" cy="49213"/>
            </a:xfrm>
            <a:custGeom>
              <a:avLst/>
              <a:gdLst>
                <a:gd name="T0" fmla="*/ 17 w 91"/>
                <a:gd name="T1" fmla="*/ 65 h 65"/>
                <a:gd name="T2" fmla="*/ 4 w 91"/>
                <a:gd name="T3" fmla="*/ 58 h 65"/>
                <a:gd name="T4" fmla="*/ 10 w 91"/>
                <a:gd name="T5" fmla="*/ 37 h 65"/>
                <a:gd name="T6" fmla="*/ 66 w 91"/>
                <a:gd name="T7" fmla="*/ 5 h 65"/>
                <a:gd name="T8" fmla="*/ 87 w 91"/>
                <a:gd name="T9" fmla="*/ 10 h 65"/>
                <a:gd name="T10" fmla="*/ 81 w 91"/>
                <a:gd name="T11" fmla="*/ 31 h 65"/>
                <a:gd name="T12" fmla="*/ 25 w 91"/>
                <a:gd name="T13" fmla="*/ 63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8"/>
                  </a:cubicBezTo>
                  <a:cubicBezTo>
                    <a:pt x="0" y="50"/>
                    <a:pt x="3" y="41"/>
                    <a:pt x="10" y="37"/>
                  </a:cubicBezTo>
                  <a:lnTo>
                    <a:pt x="66" y="5"/>
                  </a:lnTo>
                  <a:cubicBezTo>
                    <a:pt x="73" y="0"/>
                    <a:pt x="82" y="3"/>
                    <a:pt x="87" y="10"/>
                  </a:cubicBezTo>
                  <a:cubicBezTo>
                    <a:pt x="91" y="17"/>
                    <a:pt x="88" y="26"/>
                    <a:pt x="81" y="31"/>
                  </a:cubicBezTo>
                  <a:lnTo>
                    <a:pt x="25" y="63"/>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79">
              <a:extLst>
                <a:ext uri="{FF2B5EF4-FFF2-40B4-BE49-F238E27FC236}">
                  <a16:creationId xmlns:a16="http://schemas.microsoft.com/office/drawing/2014/main" id="{E9A4ACD8-9D01-4961-8995-BD0E967E15E7}"/>
                </a:ext>
              </a:extLst>
            </p:cNvPr>
            <p:cNvSpPr>
              <a:spLocks/>
            </p:cNvSpPr>
            <p:nvPr/>
          </p:nvSpPr>
          <p:spPr bwMode="auto">
            <a:xfrm>
              <a:off x="3733800" y="2051051"/>
              <a:ext cx="73025" cy="23813"/>
            </a:xfrm>
            <a:custGeom>
              <a:avLst/>
              <a:gdLst>
                <a:gd name="T0" fmla="*/ 80 w 95"/>
                <a:gd name="T1" fmla="*/ 30 h 30"/>
                <a:gd name="T2" fmla="*/ 15 w 95"/>
                <a:gd name="T3" fmla="*/ 30 h 30"/>
                <a:gd name="T4" fmla="*/ 0 w 95"/>
                <a:gd name="T5" fmla="*/ 15 h 30"/>
                <a:gd name="T6" fmla="*/ 15 w 95"/>
                <a:gd name="T7" fmla="*/ 0 h 30"/>
                <a:gd name="T8" fmla="*/ 80 w 95"/>
                <a:gd name="T9" fmla="*/ 0 h 30"/>
                <a:gd name="T10" fmla="*/ 95 w 95"/>
                <a:gd name="T11" fmla="*/ 15 h 30"/>
                <a:gd name="T12" fmla="*/ 80 w 95"/>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5" h="30">
                  <a:moveTo>
                    <a:pt x="80" y="30"/>
                  </a:moveTo>
                  <a:lnTo>
                    <a:pt x="15" y="30"/>
                  </a:lnTo>
                  <a:cubicBezTo>
                    <a:pt x="7" y="30"/>
                    <a:pt x="0" y="23"/>
                    <a:pt x="0" y="15"/>
                  </a:cubicBezTo>
                  <a:cubicBezTo>
                    <a:pt x="0" y="7"/>
                    <a:pt x="7" y="0"/>
                    <a:pt x="15" y="0"/>
                  </a:cubicBezTo>
                  <a:lnTo>
                    <a:pt x="80" y="0"/>
                  </a:lnTo>
                  <a:cubicBezTo>
                    <a:pt x="89" y="0"/>
                    <a:pt x="95" y="7"/>
                    <a:pt x="95" y="15"/>
                  </a:cubicBezTo>
                  <a:cubicBezTo>
                    <a:pt x="95"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180">
              <a:extLst>
                <a:ext uri="{FF2B5EF4-FFF2-40B4-BE49-F238E27FC236}">
                  <a16:creationId xmlns:a16="http://schemas.microsoft.com/office/drawing/2014/main" id="{15AC37CC-AC5F-4565-A7CF-24D5A63392C3}"/>
                </a:ext>
              </a:extLst>
            </p:cNvPr>
            <p:cNvSpPr>
              <a:spLocks/>
            </p:cNvSpPr>
            <p:nvPr/>
          </p:nvSpPr>
          <p:spPr bwMode="auto">
            <a:xfrm>
              <a:off x="3700463" y="2170113"/>
              <a:ext cx="69850" cy="49213"/>
            </a:xfrm>
            <a:custGeom>
              <a:avLst/>
              <a:gdLst>
                <a:gd name="T0" fmla="*/ 73 w 91"/>
                <a:gd name="T1" fmla="*/ 65 h 65"/>
                <a:gd name="T2" fmla="*/ 66 w 91"/>
                <a:gd name="T3" fmla="*/ 62 h 65"/>
                <a:gd name="T4" fmla="*/ 10 w 91"/>
                <a:gd name="T5" fmla="*/ 30 h 65"/>
                <a:gd name="T6" fmla="*/ 4 w 91"/>
                <a:gd name="T7" fmla="*/ 9 h 65"/>
                <a:gd name="T8" fmla="*/ 25 w 91"/>
                <a:gd name="T9" fmla="*/ 4 h 65"/>
                <a:gd name="T10" fmla="*/ 81 w 91"/>
                <a:gd name="T11" fmla="*/ 36 h 65"/>
                <a:gd name="T12" fmla="*/ 87 w 91"/>
                <a:gd name="T13" fmla="*/ 57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2"/>
                  </a:cubicBezTo>
                  <a:lnTo>
                    <a:pt x="10" y="30"/>
                  </a:lnTo>
                  <a:cubicBezTo>
                    <a:pt x="3" y="26"/>
                    <a:pt x="0" y="17"/>
                    <a:pt x="4" y="9"/>
                  </a:cubicBezTo>
                  <a:cubicBezTo>
                    <a:pt x="8" y="2"/>
                    <a:pt x="18" y="0"/>
                    <a:pt x="25" y="4"/>
                  </a:cubicBezTo>
                  <a:lnTo>
                    <a:pt x="81" y="36"/>
                  </a:lnTo>
                  <a:cubicBezTo>
                    <a:pt x="88" y="41"/>
                    <a:pt x="91" y="50"/>
                    <a:pt x="87" y="57"/>
                  </a:cubicBezTo>
                  <a:cubicBezTo>
                    <a:pt x="84" y="62"/>
                    <a:pt x="79" y="65"/>
                    <a:pt x="73"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181">
              <a:extLst>
                <a:ext uri="{FF2B5EF4-FFF2-40B4-BE49-F238E27FC236}">
                  <a16:creationId xmlns:a16="http://schemas.microsoft.com/office/drawing/2014/main" id="{B75E0D9B-270B-401B-A37A-BDDBF85F0011}"/>
                </a:ext>
              </a:extLst>
            </p:cNvPr>
            <p:cNvSpPr>
              <a:spLocks/>
            </p:cNvSpPr>
            <p:nvPr/>
          </p:nvSpPr>
          <p:spPr bwMode="auto">
            <a:xfrm>
              <a:off x="3613150" y="2257426"/>
              <a:ext cx="50800" cy="66675"/>
            </a:xfrm>
            <a:custGeom>
              <a:avLst/>
              <a:gdLst>
                <a:gd name="T0" fmla="*/ 50 w 67"/>
                <a:gd name="T1" fmla="*/ 88 h 88"/>
                <a:gd name="T2" fmla="*/ 37 w 67"/>
                <a:gd name="T3" fmla="*/ 81 h 88"/>
                <a:gd name="T4" fmla="*/ 4 w 67"/>
                <a:gd name="T5" fmla="*/ 24 h 88"/>
                <a:gd name="T6" fmla="*/ 10 w 67"/>
                <a:gd name="T7" fmla="*/ 4 h 88"/>
                <a:gd name="T8" fmla="*/ 30 w 67"/>
                <a:gd name="T9" fmla="*/ 9 h 88"/>
                <a:gd name="T10" fmla="*/ 63 w 67"/>
                <a:gd name="T11" fmla="*/ 66 h 88"/>
                <a:gd name="T12" fmla="*/ 57 w 67"/>
                <a:gd name="T13" fmla="*/ 86 h 88"/>
                <a:gd name="T14" fmla="*/ 50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50" y="88"/>
                  </a:moveTo>
                  <a:cubicBezTo>
                    <a:pt x="45" y="88"/>
                    <a:pt x="40" y="85"/>
                    <a:pt x="37" y="81"/>
                  </a:cubicBezTo>
                  <a:lnTo>
                    <a:pt x="4" y="24"/>
                  </a:lnTo>
                  <a:cubicBezTo>
                    <a:pt x="0" y="17"/>
                    <a:pt x="3" y="8"/>
                    <a:pt x="10" y="4"/>
                  </a:cubicBezTo>
                  <a:cubicBezTo>
                    <a:pt x="17" y="0"/>
                    <a:pt x="26" y="2"/>
                    <a:pt x="30" y="9"/>
                  </a:cubicBezTo>
                  <a:lnTo>
                    <a:pt x="63" y="66"/>
                  </a:lnTo>
                  <a:cubicBezTo>
                    <a:pt x="67" y="73"/>
                    <a:pt x="65" y="82"/>
                    <a:pt x="57" y="86"/>
                  </a:cubicBezTo>
                  <a:cubicBezTo>
                    <a:pt x="55" y="88"/>
                    <a:pt x="52"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182">
              <a:extLst>
                <a:ext uri="{FF2B5EF4-FFF2-40B4-BE49-F238E27FC236}">
                  <a16:creationId xmlns:a16="http://schemas.microsoft.com/office/drawing/2014/main" id="{818EFB76-F884-404B-8B27-DAB940DB5840}"/>
                </a:ext>
              </a:extLst>
            </p:cNvPr>
            <p:cNvSpPr>
              <a:spLocks/>
            </p:cNvSpPr>
            <p:nvPr/>
          </p:nvSpPr>
          <p:spPr bwMode="auto">
            <a:xfrm>
              <a:off x="3494088" y="2290763"/>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183">
              <a:extLst>
                <a:ext uri="{FF2B5EF4-FFF2-40B4-BE49-F238E27FC236}">
                  <a16:creationId xmlns:a16="http://schemas.microsoft.com/office/drawing/2014/main" id="{9153D93D-0347-49D7-B03A-FEC32B79978A}"/>
                </a:ext>
              </a:extLst>
            </p:cNvPr>
            <p:cNvSpPr>
              <a:spLocks/>
            </p:cNvSpPr>
            <p:nvPr/>
          </p:nvSpPr>
          <p:spPr bwMode="auto">
            <a:xfrm>
              <a:off x="3349625" y="2257426"/>
              <a:ext cx="50800" cy="66675"/>
            </a:xfrm>
            <a:custGeom>
              <a:avLst/>
              <a:gdLst>
                <a:gd name="T0" fmla="*/ 17 w 67"/>
                <a:gd name="T1" fmla="*/ 88 h 88"/>
                <a:gd name="T2" fmla="*/ 9 w 67"/>
                <a:gd name="T3" fmla="*/ 86 h 88"/>
                <a:gd name="T4" fmla="*/ 4 w 67"/>
                <a:gd name="T5" fmla="*/ 66 h 88"/>
                <a:gd name="T6" fmla="*/ 36 w 67"/>
                <a:gd name="T7" fmla="*/ 9 h 88"/>
                <a:gd name="T8" fmla="*/ 57 w 67"/>
                <a:gd name="T9" fmla="*/ 4 h 88"/>
                <a:gd name="T10" fmla="*/ 62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4" y="88"/>
                    <a:pt x="12" y="88"/>
                    <a:pt x="9" y="86"/>
                  </a:cubicBezTo>
                  <a:cubicBezTo>
                    <a:pt x="2" y="82"/>
                    <a:pt x="0" y="73"/>
                    <a:pt x="4" y="66"/>
                  </a:cubicBezTo>
                  <a:lnTo>
                    <a:pt x="36" y="9"/>
                  </a:lnTo>
                  <a:cubicBezTo>
                    <a:pt x="41" y="2"/>
                    <a:pt x="50" y="0"/>
                    <a:pt x="57" y="4"/>
                  </a:cubicBezTo>
                  <a:cubicBezTo>
                    <a:pt x="64" y="8"/>
                    <a:pt x="67" y="17"/>
                    <a:pt x="62" y="24"/>
                  </a:cubicBezTo>
                  <a:lnTo>
                    <a:pt x="30" y="81"/>
                  </a:lnTo>
                  <a:cubicBezTo>
                    <a:pt x="27" y="85"/>
                    <a:pt x="22"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84">
              <a:extLst>
                <a:ext uri="{FF2B5EF4-FFF2-40B4-BE49-F238E27FC236}">
                  <a16:creationId xmlns:a16="http://schemas.microsoft.com/office/drawing/2014/main" id="{B03ACCF9-E968-4C77-BA48-67B8FB712369}"/>
                </a:ext>
              </a:extLst>
            </p:cNvPr>
            <p:cNvSpPr>
              <a:spLocks/>
            </p:cNvSpPr>
            <p:nvPr/>
          </p:nvSpPr>
          <p:spPr bwMode="auto">
            <a:xfrm>
              <a:off x="3243263" y="2170113"/>
              <a:ext cx="69850" cy="49213"/>
            </a:xfrm>
            <a:custGeom>
              <a:avLst/>
              <a:gdLst>
                <a:gd name="T0" fmla="*/ 17 w 91"/>
                <a:gd name="T1" fmla="*/ 65 h 65"/>
                <a:gd name="T2" fmla="*/ 4 w 91"/>
                <a:gd name="T3" fmla="*/ 57 h 65"/>
                <a:gd name="T4" fmla="*/ 10 w 91"/>
                <a:gd name="T5" fmla="*/ 36 h 65"/>
                <a:gd name="T6" fmla="*/ 66 w 91"/>
                <a:gd name="T7" fmla="*/ 4 h 65"/>
                <a:gd name="T8" fmla="*/ 87 w 91"/>
                <a:gd name="T9" fmla="*/ 9 h 65"/>
                <a:gd name="T10" fmla="*/ 81 w 91"/>
                <a:gd name="T11" fmla="*/ 30 h 65"/>
                <a:gd name="T12" fmla="*/ 25 w 91"/>
                <a:gd name="T13" fmla="*/ 62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7"/>
                  </a:cubicBezTo>
                  <a:cubicBezTo>
                    <a:pt x="0" y="50"/>
                    <a:pt x="3" y="41"/>
                    <a:pt x="10" y="36"/>
                  </a:cubicBezTo>
                  <a:lnTo>
                    <a:pt x="66" y="4"/>
                  </a:lnTo>
                  <a:cubicBezTo>
                    <a:pt x="73" y="0"/>
                    <a:pt x="82" y="2"/>
                    <a:pt x="87" y="9"/>
                  </a:cubicBezTo>
                  <a:cubicBezTo>
                    <a:pt x="91" y="17"/>
                    <a:pt x="88" y="26"/>
                    <a:pt x="81" y="30"/>
                  </a:cubicBezTo>
                  <a:lnTo>
                    <a:pt x="25" y="62"/>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85">
              <a:extLst>
                <a:ext uri="{FF2B5EF4-FFF2-40B4-BE49-F238E27FC236}">
                  <a16:creationId xmlns:a16="http://schemas.microsoft.com/office/drawing/2014/main" id="{30F27AC8-ECE1-490A-B7B1-A57EB40E4493}"/>
                </a:ext>
              </a:extLst>
            </p:cNvPr>
            <p:cNvSpPr>
              <a:spLocks/>
            </p:cNvSpPr>
            <p:nvPr/>
          </p:nvSpPr>
          <p:spPr bwMode="auto">
            <a:xfrm>
              <a:off x="3205163" y="2051051"/>
              <a:ext cx="73025" cy="23813"/>
            </a:xfrm>
            <a:custGeom>
              <a:avLst/>
              <a:gdLst>
                <a:gd name="T0" fmla="*/ 80 w 96"/>
                <a:gd name="T1" fmla="*/ 30 h 30"/>
                <a:gd name="T2" fmla="*/ 16 w 96"/>
                <a:gd name="T3" fmla="*/ 30 h 30"/>
                <a:gd name="T4" fmla="*/ 0 w 96"/>
                <a:gd name="T5" fmla="*/ 15 h 30"/>
                <a:gd name="T6" fmla="*/ 16 w 96"/>
                <a:gd name="T7" fmla="*/ 0 h 30"/>
                <a:gd name="T8" fmla="*/ 80 w 96"/>
                <a:gd name="T9" fmla="*/ 0 h 30"/>
                <a:gd name="T10" fmla="*/ 96 w 96"/>
                <a:gd name="T11" fmla="*/ 15 h 30"/>
                <a:gd name="T12" fmla="*/ 80 w 9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6" h="30">
                  <a:moveTo>
                    <a:pt x="80" y="30"/>
                  </a:moveTo>
                  <a:lnTo>
                    <a:pt x="16" y="30"/>
                  </a:lnTo>
                  <a:cubicBezTo>
                    <a:pt x="7" y="30"/>
                    <a:pt x="0" y="23"/>
                    <a:pt x="0" y="15"/>
                  </a:cubicBezTo>
                  <a:cubicBezTo>
                    <a:pt x="0" y="7"/>
                    <a:pt x="7" y="0"/>
                    <a:pt x="16" y="0"/>
                  </a:cubicBezTo>
                  <a:lnTo>
                    <a:pt x="80" y="0"/>
                  </a:lnTo>
                  <a:cubicBezTo>
                    <a:pt x="89" y="0"/>
                    <a:pt x="96" y="7"/>
                    <a:pt x="96" y="15"/>
                  </a:cubicBezTo>
                  <a:cubicBezTo>
                    <a:pt x="96"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86">
              <a:extLst>
                <a:ext uri="{FF2B5EF4-FFF2-40B4-BE49-F238E27FC236}">
                  <a16:creationId xmlns:a16="http://schemas.microsoft.com/office/drawing/2014/main" id="{A89FF032-9810-4306-A290-D0E1221874F0}"/>
                </a:ext>
              </a:extLst>
            </p:cNvPr>
            <p:cNvSpPr>
              <a:spLocks/>
            </p:cNvSpPr>
            <p:nvPr/>
          </p:nvSpPr>
          <p:spPr bwMode="auto">
            <a:xfrm>
              <a:off x="3243263" y="1905001"/>
              <a:ext cx="69850" cy="49213"/>
            </a:xfrm>
            <a:custGeom>
              <a:avLst/>
              <a:gdLst>
                <a:gd name="T0" fmla="*/ 73 w 91"/>
                <a:gd name="T1" fmla="*/ 65 h 65"/>
                <a:gd name="T2" fmla="*/ 66 w 91"/>
                <a:gd name="T3" fmla="*/ 63 h 65"/>
                <a:gd name="T4" fmla="*/ 10 w 91"/>
                <a:gd name="T5" fmla="*/ 31 h 65"/>
                <a:gd name="T6" fmla="*/ 4 w 91"/>
                <a:gd name="T7" fmla="*/ 10 h 65"/>
                <a:gd name="T8" fmla="*/ 25 w 91"/>
                <a:gd name="T9" fmla="*/ 5 h 65"/>
                <a:gd name="T10" fmla="*/ 81 w 91"/>
                <a:gd name="T11" fmla="*/ 37 h 65"/>
                <a:gd name="T12" fmla="*/ 87 w 91"/>
                <a:gd name="T13" fmla="*/ 58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3"/>
                  </a:cubicBezTo>
                  <a:lnTo>
                    <a:pt x="10" y="31"/>
                  </a:lnTo>
                  <a:cubicBezTo>
                    <a:pt x="3" y="26"/>
                    <a:pt x="0" y="17"/>
                    <a:pt x="4" y="10"/>
                  </a:cubicBezTo>
                  <a:cubicBezTo>
                    <a:pt x="8" y="3"/>
                    <a:pt x="18" y="0"/>
                    <a:pt x="25" y="5"/>
                  </a:cubicBezTo>
                  <a:lnTo>
                    <a:pt x="81" y="37"/>
                  </a:lnTo>
                  <a:cubicBezTo>
                    <a:pt x="88" y="41"/>
                    <a:pt x="91" y="50"/>
                    <a:pt x="87" y="58"/>
                  </a:cubicBezTo>
                  <a:cubicBezTo>
                    <a:pt x="84" y="62"/>
                    <a:pt x="79" y="65"/>
                    <a:pt x="7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87">
              <a:extLst>
                <a:ext uri="{FF2B5EF4-FFF2-40B4-BE49-F238E27FC236}">
                  <a16:creationId xmlns:a16="http://schemas.microsoft.com/office/drawing/2014/main" id="{E674FA5C-7E02-45DC-8AC7-7A85618B0AC6}"/>
                </a:ext>
              </a:extLst>
            </p:cNvPr>
            <p:cNvSpPr>
              <a:spLocks/>
            </p:cNvSpPr>
            <p:nvPr/>
          </p:nvSpPr>
          <p:spPr bwMode="auto">
            <a:xfrm>
              <a:off x="3349625" y="1800226"/>
              <a:ext cx="50800" cy="66675"/>
            </a:xfrm>
            <a:custGeom>
              <a:avLst/>
              <a:gdLst>
                <a:gd name="T0" fmla="*/ 49 w 67"/>
                <a:gd name="T1" fmla="*/ 88 h 88"/>
                <a:gd name="T2" fmla="*/ 36 w 67"/>
                <a:gd name="T3" fmla="*/ 81 h 88"/>
                <a:gd name="T4" fmla="*/ 4 w 67"/>
                <a:gd name="T5" fmla="*/ 24 h 88"/>
                <a:gd name="T6" fmla="*/ 9 w 67"/>
                <a:gd name="T7" fmla="*/ 4 h 88"/>
                <a:gd name="T8" fmla="*/ 30 w 67"/>
                <a:gd name="T9" fmla="*/ 9 h 88"/>
                <a:gd name="T10" fmla="*/ 62 w 67"/>
                <a:gd name="T11" fmla="*/ 66 h 88"/>
                <a:gd name="T12" fmla="*/ 57 w 67"/>
                <a:gd name="T13" fmla="*/ 86 h 88"/>
                <a:gd name="T14" fmla="*/ 49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49" y="88"/>
                  </a:moveTo>
                  <a:cubicBezTo>
                    <a:pt x="44" y="88"/>
                    <a:pt x="39" y="85"/>
                    <a:pt x="36" y="81"/>
                  </a:cubicBezTo>
                  <a:lnTo>
                    <a:pt x="4" y="24"/>
                  </a:lnTo>
                  <a:cubicBezTo>
                    <a:pt x="0" y="17"/>
                    <a:pt x="2" y="8"/>
                    <a:pt x="9" y="4"/>
                  </a:cubicBezTo>
                  <a:cubicBezTo>
                    <a:pt x="17" y="0"/>
                    <a:pt x="26" y="2"/>
                    <a:pt x="30" y="9"/>
                  </a:cubicBezTo>
                  <a:lnTo>
                    <a:pt x="62" y="66"/>
                  </a:lnTo>
                  <a:cubicBezTo>
                    <a:pt x="67" y="73"/>
                    <a:pt x="64" y="82"/>
                    <a:pt x="57" y="86"/>
                  </a:cubicBezTo>
                  <a:cubicBezTo>
                    <a:pt x="55" y="88"/>
                    <a:pt x="52" y="88"/>
                    <a:pt x="4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1" name="Circle: Hollow 150">
            <a:extLst>
              <a:ext uri="{FF2B5EF4-FFF2-40B4-BE49-F238E27FC236}">
                <a16:creationId xmlns:a16="http://schemas.microsoft.com/office/drawing/2014/main" id="{29375F0C-F3CF-433A-8672-2B4AC90F4D05}"/>
              </a:ext>
            </a:extLst>
          </p:cNvPr>
          <p:cNvSpPr/>
          <p:nvPr/>
        </p:nvSpPr>
        <p:spPr>
          <a:xfrm>
            <a:off x="3495539" y="3680416"/>
            <a:ext cx="990000" cy="990000"/>
          </a:xfrm>
          <a:prstGeom prst="donut">
            <a:avLst>
              <a:gd name="adj" fmla="val 3945"/>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2" name="Circle: Hollow 151">
            <a:extLst>
              <a:ext uri="{FF2B5EF4-FFF2-40B4-BE49-F238E27FC236}">
                <a16:creationId xmlns:a16="http://schemas.microsoft.com/office/drawing/2014/main" id="{A895FBA7-2121-4F4F-A513-DA397FDC959F}"/>
              </a:ext>
            </a:extLst>
          </p:cNvPr>
          <p:cNvSpPr/>
          <p:nvPr/>
        </p:nvSpPr>
        <p:spPr>
          <a:xfrm>
            <a:off x="3907257" y="4092135"/>
            <a:ext cx="166566" cy="166564"/>
          </a:xfrm>
          <a:prstGeom prst="donut">
            <a:avLst>
              <a:gd name="adj" fmla="val 22633"/>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Rectangle: Top Corners Rounded 152">
            <a:extLst>
              <a:ext uri="{FF2B5EF4-FFF2-40B4-BE49-F238E27FC236}">
                <a16:creationId xmlns:a16="http://schemas.microsoft.com/office/drawing/2014/main" id="{726A567B-4852-4AA6-AE41-037D94C18243}"/>
              </a:ext>
            </a:extLst>
          </p:cNvPr>
          <p:cNvSpPr/>
          <p:nvPr/>
        </p:nvSpPr>
        <p:spPr>
          <a:xfrm rot="14339270">
            <a:off x="3833641" y="4160801"/>
            <a:ext cx="42682" cy="202646"/>
          </a:xfrm>
          <a:prstGeom prst="round2SameRect">
            <a:avLst>
              <a:gd name="adj1" fmla="val 50000"/>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Top Corners Rounded 153">
            <a:extLst>
              <a:ext uri="{FF2B5EF4-FFF2-40B4-BE49-F238E27FC236}">
                <a16:creationId xmlns:a16="http://schemas.microsoft.com/office/drawing/2014/main" id="{23336E9C-6F31-409B-8D29-BB9E50DF7EF3}"/>
              </a:ext>
            </a:extLst>
          </p:cNvPr>
          <p:cNvSpPr/>
          <p:nvPr/>
        </p:nvSpPr>
        <p:spPr>
          <a:xfrm>
            <a:off x="3968049" y="3870258"/>
            <a:ext cx="42683" cy="238547"/>
          </a:xfrm>
          <a:prstGeom prst="round2SameRect">
            <a:avLst>
              <a:gd name="adj1" fmla="val 50000"/>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71105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childTnLst>
                          </p:cTn>
                        </p:par>
                        <p:par>
                          <p:cTn id="15" fill="hold">
                            <p:stCondLst>
                              <p:cond delay="750"/>
                            </p:stCondLst>
                            <p:childTnLst>
                              <p:par>
                                <p:cTn id="16" presetID="22" presetClass="entr" presetSubtype="2" fill="hold" nodeType="afterEffect">
                                  <p:stCondLst>
                                    <p:cond delay="100"/>
                                  </p:stCondLst>
                                  <p:childTnLst>
                                    <p:set>
                                      <p:cBhvr>
                                        <p:cTn id="17" dur="1" fill="hold">
                                          <p:stCondLst>
                                            <p:cond delay="0"/>
                                          </p:stCondLst>
                                        </p:cTn>
                                        <p:tgtEl>
                                          <p:spTgt spid="47"/>
                                        </p:tgtEl>
                                        <p:attrNameLst>
                                          <p:attrName>style.visibility</p:attrName>
                                        </p:attrNameLst>
                                      </p:cBhvr>
                                      <p:to>
                                        <p:strVal val="visible"/>
                                      </p:to>
                                    </p:set>
                                    <p:animEffect transition="in" filter="wipe(right)">
                                      <p:cBhvr>
                                        <p:cTn id="18" dur="500"/>
                                        <p:tgtEl>
                                          <p:spTgt spid="47"/>
                                        </p:tgtEl>
                                      </p:cBhvr>
                                    </p:animEffect>
                                  </p:childTnLst>
                                </p:cTn>
                              </p:par>
                            </p:childTnLst>
                          </p:cTn>
                        </p:par>
                        <p:par>
                          <p:cTn id="19" fill="hold">
                            <p:stCondLst>
                              <p:cond delay="1350"/>
                            </p:stCondLst>
                            <p:childTnLst>
                              <p:par>
                                <p:cTn id="20" presetID="53" presetClass="entr" presetSubtype="16" fill="hold" nodeType="afterEffect">
                                  <p:stCondLst>
                                    <p:cond delay="1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52"/>
                                        </p:tgtEl>
                                        <p:attrNameLst>
                                          <p:attrName>style.visibility</p:attrName>
                                        </p:attrNameLst>
                                      </p:cBhvr>
                                      <p:to>
                                        <p:strVal val="visible"/>
                                      </p:to>
                                    </p:set>
                                    <p:anim calcmode="lin" valueType="num">
                                      <p:cBhvr>
                                        <p:cTn id="34" dur="500" fill="hold"/>
                                        <p:tgtEl>
                                          <p:spTgt spid="52"/>
                                        </p:tgtEl>
                                        <p:attrNameLst>
                                          <p:attrName>ppt_w</p:attrName>
                                        </p:attrNameLst>
                                      </p:cBhvr>
                                      <p:tavLst>
                                        <p:tav tm="0">
                                          <p:val>
                                            <p:fltVal val="0"/>
                                          </p:val>
                                        </p:tav>
                                        <p:tav tm="100000">
                                          <p:val>
                                            <p:strVal val="#ppt_w"/>
                                          </p:val>
                                        </p:tav>
                                      </p:tavLst>
                                    </p:anim>
                                    <p:anim calcmode="lin" valueType="num">
                                      <p:cBhvr>
                                        <p:cTn id="35" dur="500" fill="hold"/>
                                        <p:tgtEl>
                                          <p:spTgt spid="52"/>
                                        </p:tgtEl>
                                        <p:attrNameLst>
                                          <p:attrName>ppt_h</p:attrName>
                                        </p:attrNameLst>
                                      </p:cBhvr>
                                      <p:tavLst>
                                        <p:tav tm="0">
                                          <p:val>
                                            <p:fltVal val="0"/>
                                          </p:val>
                                        </p:tav>
                                        <p:tav tm="100000">
                                          <p:val>
                                            <p:strVal val="#ppt_h"/>
                                          </p:val>
                                        </p:tav>
                                      </p:tavLst>
                                    </p:anim>
                                    <p:animEffect transition="in" filter="fade">
                                      <p:cBhvr>
                                        <p:cTn id="36" dur="500"/>
                                        <p:tgtEl>
                                          <p:spTgt spid="52"/>
                                        </p:tgtEl>
                                      </p:cBhvr>
                                    </p:animEffect>
                                  </p:childTnLst>
                                </p:cTn>
                              </p:par>
                              <p:par>
                                <p:cTn id="37" presetID="53" presetClass="entr" presetSubtype="16" fill="hold" nodeType="withEffect">
                                  <p:stCondLst>
                                    <p:cond delay="500"/>
                                  </p:stCondLst>
                                  <p:childTnLst>
                                    <p:set>
                                      <p:cBhvr>
                                        <p:cTn id="38" dur="1" fill="hold">
                                          <p:stCondLst>
                                            <p:cond delay="0"/>
                                          </p:stCondLst>
                                        </p:cTn>
                                        <p:tgtEl>
                                          <p:spTgt spid="80"/>
                                        </p:tgtEl>
                                        <p:attrNameLst>
                                          <p:attrName>style.visibility</p:attrName>
                                        </p:attrNameLst>
                                      </p:cBhvr>
                                      <p:to>
                                        <p:strVal val="visible"/>
                                      </p:to>
                                    </p:set>
                                    <p:anim calcmode="lin" valueType="num">
                                      <p:cBhvr>
                                        <p:cTn id="39" dur="500" fill="hold"/>
                                        <p:tgtEl>
                                          <p:spTgt spid="80"/>
                                        </p:tgtEl>
                                        <p:attrNameLst>
                                          <p:attrName>ppt_w</p:attrName>
                                        </p:attrNameLst>
                                      </p:cBhvr>
                                      <p:tavLst>
                                        <p:tav tm="0">
                                          <p:val>
                                            <p:fltVal val="0"/>
                                          </p:val>
                                        </p:tav>
                                        <p:tav tm="100000">
                                          <p:val>
                                            <p:strVal val="#ppt_w"/>
                                          </p:val>
                                        </p:tav>
                                      </p:tavLst>
                                    </p:anim>
                                    <p:anim calcmode="lin" valueType="num">
                                      <p:cBhvr>
                                        <p:cTn id="40" dur="500" fill="hold"/>
                                        <p:tgtEl>
                                          <p:spTgt spid="80"/>
                                        </p:tgtEl>
                                        <p:attrNameLst>
                                          <p:attrName>ppt_h</p:attrName>
                                        </p:attrNameLst>
                                      </p:cBhvr>
                                      <p:tavLst>
                                        <p:tav tm="0">
                                          <p:val>
                                            <p:fltVal val="0"/>
                                          </p:val>
                                        </p:tav>
                                        <p:tav tm="100000">
                                          <p:val>
                                            <p:strVal val="#ppt_h"/>
                                          </p:val>
                                        </p:tav>
                                      </p:tavLst>
                                    </p:anim>
                                    <p:animEffect transition="in" filter="fade">
                                      <p:cBhvr>
                                        <p:cTn id="41" dur="500"/>
                                        <p:tgtEl>
                                          <p:spTgt spid="80"/>
                                        </p:tgtEl>
                                      </p:cBhvr>
                                    </p:animEffect>
                                  </p:childTnLst>
                                </p:cTn>
                              </p:par>
                            </p:childTnLst>
                          </p:cTn>
                        </p:par>
                        <p:par>
                          <p:cTn id="42" fill="hold">
                            <p:stCondLst>
                              <p:cond delay="1000"/>
                            </p:stCondLst>
                            <p:childTnLst>
                              <p:par>
                                <p:cTn id="43" presetID="22" presetClass="entr" presetSubtype="2" fill="hold" nodeType="afterEffect">
                                  <p:stCondLst>
                                    <p:cond delay="100"/>
                                  </p:stCondLst>
                                  <p:childTnLst>
                                    <p:set>
                                      <p:cBhvr>
                                        <p:cTn id="44" dur="1" fill="hold">
                                          <p:stCondLst>
                                            <p:cond delay="0"/>
                                          </p:stCondLst>
                                        </p:cTn>
                                        <p:tgtEl>
                                          <p:spTgt spid="43"/>
                                        </p:tgtEl>
                                        <p:attrNameLst>
                                          <p:attrName>style.visibility</p:attrName>
                                        </p:attrNameLst>
                                      </p:cBhvr>
                                      <p:to>
                                        <p:strVal val="visible"/>
                                      </p:to>
                                    </p:set>
                                    <p:animEffect transition="in" filter="wipe(right)">
                                      <p:cBhvr>
                                        <p:cTn id="45" dur="500"/>
                                        <p:tgtEl>
                                          <p:spTgt spid="43"/>
                                        </p:tgtEl>
                                      </p:cBhvr>
                                    </p:animEffect>
                                  </p:childTnLst>
                                </p:cTn>
                              </p:par>
                            </p:childTnLst>
                          </p:cTn>
                        </p:par>
                        <p:par>
                          <p:cTn id="46" fill="hold">
                            <p:stCondLst>
                              <p:cond delay="1600"/>
                            </p:stCondLst>
                            <p:childTnLst>
                              <p:par>
                                <p:cTn id="47" presetID="53" presetClass="entr" presetSubtype="16" fill="hold" nodeType="afterEffect">
                                  <p:stCondLst>
                                    <p:cond delay="100"/>
                                  </p:stCondLst>
                                  <p:childTnLst>
                                    <p:set>
                                      <p:cBhvr>
                                        <p:cTn id="48" dur="1" fill="hold">
                                          <p:stCondLst>
                                            <p:cond delay="0"/>
                                          </p:stCondLst>
                                        </p:cTn>
                                        <p:tgtEl>
                                          <p:spTgt spid="59"/>
                                        </p:tgtEl>
                                        <p:attrNameLst>
                                          <p:attrName>style.visibility</p:attrName>
                                        </p:attrNameLst>
                                      </p:cBhvr>
                                      <p:to>
                                        <p:strVal val="visible"/>
                                      </p:to>
                                    </p:set>
                                    <p:anim calcmode="lin" valueType="num">
                                      <p:cBhvr>
                                        <p:cTn id="49" dur="500" fill="hold"/>
                                        <p:tgtEl>
                                          <p:spTgt spid="59"/>
                                        </p:tgtEl>
                                        <p:attrNameLst>
                                          <p:attrName>ppt_w</p:attrName>
                                        </p:attrNameLst>
                                      </p:cBhvr>
                                      <p:tavLst>
                                        <p:tav tm="0">
                                          <p:val>
                                            <p:fltVal val="0"/>
                                          </p:val>
                                        </p:tav>
                                        <p:tav tm="100000">
                                          <p:val>
                                            <p:strVal val="#ppt_w"/>
                                          </p:val>
                                        </p:tav>
                                      </p:tavLst>
                                    </p:anim>
                                    <p:anim calcmode="lin" valueType="num">
                                      <p:cBhvr>
                                        <p:cTn id="50" dur="500" fill="hold"/>
                                        <p:tgtEl>
                                          <p:spTgt spid="59"/>
                                        </p:tgtEl>
                                        <p:attrNameLst>
                                          <p:attrName>ppt_h</p:attrName>
                                        </p:attrNameLst>
                                      </p:cBhvr>
                                      <p:tavLst>
                                        <p:tav tm="0">
                                          <p:val>
                                            <p:fltVal val="0"/>
                                          </p:val>
                                        </p:tav>
                                        <p:tav tm="100000">
                                          <p:val>
                                            <p:strVal val="#ppt_h"/>
                                          </p:val>
                                        </p:tav>
                                      </p:tavLst>
                                    </p:anim>
                                    <p:animEffect transition="in" filter="fade">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 calcmode="lin" valueType="num">
                                      <p:cBhvr>
                                        <p:cTn id="56" dur="500" fill="hold"/>
                                        <p:tgtEl>
                                          <p:spTgt spid="38"/>
                                        </p:tgtEl>
                                        <p:attrNameLst>
                                          <p:attrName>ppt_w</p:attrName>
                                        </p:attrNameLst>
                                      </p:cBhvr>
                                      <p:tavLst>
                                        <p:tav tm="0">
                                          <p:val>
                                            <p:fltVal val="0"/>
                                          </p:val>
                                        </p:tav>
                                        <p:tav tm="100000">
                                          <p:val>
                                            <p:strVal val="#ppt_w"/>
                                          </p:val>
                                        </p:tav>
                                      </p:tavLst>
                                    </p:anim>
                                    <p:anim calcmode="lin" valueType="num">
                                      <p:cBhvr>
                                        <p:cTn id="57" dur="500" fill="hold"/>
                                        <p:tgtEl>
                                          <p:spTgt spid="38"/>
                                        </p:tgtEl>
                                        <p:attrNameLst>
                                          <p:attrName>ppt_h</p:attrName>
                                        </p:attrNameLst>
                                      </p:cBhvr>
                                      <p:tavLst>
                                        <p:tav tm="0">
                                          <p:val>
                                            <p:fltVal val="0"/>
                                          </p:val>
                                        </p:tav>
                                        <p:tav tm="100000">
                                          <p:val>
                                            <p:strVal val="#ppt_h"/>
                                          </p:val>
                                        </p:tav>
                                      </p:tavLst>
                                    </p:anim>
                                    <p:animEffect transition="in" filter="fade">
                                      <p:cBhvr>
                                        <p:cTn id="58" dur="500"/>
                                        <p:tgtEl>
                                          <p:spTgt spid="38"/>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53"/>
                                        </p:tgtEl>
                                        <p:attrNameLst>
                                          <p:attrName>style.visibility</p:attrName>
                                        </p:attrNameLst>
                                      </p:cBhvr>
                                      <p:to>
                                        <p:strVal val="visible"/>
                                      </p:to>
                                    </p:set>
                                    <p:anim calcmode="lin" valueType="num">
                                      <p:cBhvr>
                                        <p:cTn id="61" dur="500" fill="hold"/>
                                        <p:tgtEl>
                                          <p:spTgt spid="53"/>
                                        </p:tgtEl>
                                        <p:attrNameLst>
                                          <p:attrName>ppt_w</p:attrName>
                                        </p:attrNameLst>
                                      </p:cBhvr>
                                      <p:tavLst>
                                        <p:tav tm="0">
                                          <p:val>
                                            <p:fltVal val="0"/>
                                          </p:val>
                                        </p:tav>
                                        <p:tav tm="100000">
                                          <p:val>
                                            <p:strVal val="#ppt_w"/>
                                          </p:val>
                                        </p:tav>
                                      </p:tavLst>
                                    </p:anim>
                                    <p:anim calcmode="lin" valueType="num">
                                      <p:cBhvr>
                                        <p:cTn id="62" dur="500" fill="hold"/>
                                        <p:tgtEl>
                                          <p:spTgt spid="53"/>
                                        </p:tgtEl>
                                        <p:attrNameLst>
                                          <p:attrName>ppt_h</p:attrName>
                                        </p:attrNameLst>
                                      </p:cBhvr>
                                      <p:tavLst>
                                        <p:tav tm="0">
                                          <p:val>
                                            <p:fltVal val="0"/>
                                          </p:val>
                                        </p:tav>
                                        <p:tav tm="100000">
                                          <p:val>
                                            <p:strVal val="#ppt_h"/>
                                          </p:val>
                                        </p:tav>
                                      </p:tavLst>
                                    </p:anim>
                                    <p:animEffect transition="in" filter="fade">
                                      <p:cBhvr>
                                        <p:cTn id="63" dur="500"/>
                                        <p:tgtEl>
                                          <p:spTgt spid="53"/>
                                        </p:tgtEl>
                                      </p:cBhvr>
                                    </p:animEffect>
                                  </p:childTnLst>
                                </p:cTn>
                              </p:par>
                              <p:par>
                                <p:cTn id="64" presetID="53" presetClass="entr" presetSubtype="16" fill="hold" nodeType="withEffect">
                                  <p:stCondLst>
                                    <p:cond delay="500"/>
                                  </p:stCondLst>
                                  <p:childTnLst>
                                    <p:set>
                                      <p:cBhvr>
                                        <p:cTn id="65" dur="1" fill="hold">
                                          <p:stCondLst>
                                            <p:cond delay="0"/>
                                          </p:stCondLst>
                                        </p:cTn>
                                        <p:tgtEl>
                                          <p:spTgt spid="72"/>
                                        </p:tgtEl>
                                        <p:attrNameLst>
                                          <p:attrName>style.visibility</p:attrName>
                                        </p:attrNameLst>
                                      </p:cBhvr>
                                      <p:to>
                                        <p:strVal val="visible"/>
                                      </p:to>
                                    </p:set>
                                    <p:anim calcmode="lin" valueType="num">
                                      <p:cBhvr>
                                        <p:cTn id="66" dur="500" fill="hold"/>
                                        <p:tgtEl>
                                          <p:spTgt spid="72"/>
                                        </p:tgtEl>
                                        <p:attrNameLst>
                                          <p:attrName>ppt_w</p:attrName>
                                        </p:attrNameLst>
                                      </p:cBhvr>
                                      <p:tavLst>
                                        <p:tav tm="0">
                                          <p:val>
                                            <p:fltVal val="0"/>
                                          </p:val>
                                        </p:tav>
                                        <p:tav tm="100000">
                                          <p:val>
                                            <p:strVal val="#ppt_w"/>
                                          </p:val>
                                        </p:tav>
                                      </p:tavLst>
                                    </p:anim>
                                    <p:anim calcmode="lin" valueType="num">
                                      <p:cBhvr>
                                        <p:cTn id="67" dur="500" fill="hold"/>
                                        <p:tgtEl>
                                          <p:spTgt spid="72"/>
                                        </p:tgtEl>
                                        <p:attrNameLst>
                                          <p:attrName>ppt_h</p:attrName>
                                        </p:attrNameLst>
                                      </p:cBhvr>
                                      <p:tavLst>
                                        <p:tav tm="0">
                                          <p:val>
                                            <p:fltVal val="0"/>
                                          </p:val>
                                        </p:tav>
                                        <p:tav tm="100000">
                                          <p:val>
                                            <p:strVal val="#ppt_h"/>
                                          </p:val>
                                        </p:tav>
                                      </p:tavLst>
                                    </p:anim>
                                    <p:animEffect transition="in" filter="fade">
                                      <p:cBhvr>
                                        <p:cTn id="68" dur="500"/>
                                        <p:tgtEl>
                                          <p:spTgt spid="72"/>
                                        </p:tgtEl>
                                      </p:cBhvr>
                                    </p:animEffect>
                                  </p:childTnLst>
                                </p:cTn>
                              </p:par>
                            </p:childTnLst>
                          </p:cTn>
                        </p:par>
                        <p:par>
                          <p:cTn id="69" fill="hold">
                            <p:stCondLst>
                              <p:cond delay="1000"/>
                            </p:stCondLst>
                            <p:childTnLst>
                              <p:par>
                                <p:cTn id="70" presetID="22" presetClass="entr" presetSubtype="8" fill="hold" nodeType="afterEffect">
                                  <p:stCondLst>
                                    <p:cond delay="100"/>
                                  </p:stCondLst>
                                  <p:childTnLst>
                                    <p:set>
                                      <p:cBhvr>
                                        <p:cTn id="71" dur="1" fill="hold">
                                          <p:stCondLst>
                                            <p:cond delay="0"/>
                                          </p:stCondLst>
                                        </p:cTn>
                                        <p:tgtEl>
                                          <p:spTgt spid="35"/>
                                        </p:tgtEl>
                                        <p:attrNameLst>
                                          <p:attrName>style.visibility</p:attrName>
                                        </p:attrNameLst>
                                      </p:cBhvr>
                                      <p:to>
                                        <p:strVal val="visible"/>
                                      </p:to>
                                    </p:set>
                                    <p:animEffect transition="in" filter="wipe(left)">
                                      <p:cBhvr>
                                        <p:cTn id="72" dur="500"/>
                                        <p:tgtEl>
                                          <p:spTgt spid="35"/>
                                        </p:tgtEl>
                                      </p:cBhvr>
                                    </p:animEffect>
                                  </p:childTnLst>
                                </p:cTn>
                              </p:par>
                            </p:childTnLst>
                          </p:cTn>
                        </p:par>
                        <p:par>
                          <p:cTn id="73" fill="hold">
                            <p:stCondLst>
                              <p:cond delay="1600"/>
                            </p:stCondLst>
                            <p:childTnLst>
                              <p:par>
                                <p:cTn id="74" presetID="53" presetClass="entr" presetSubtype="16" fill="hold" nodeType="afterEffect">
                                  <p:stCondLst>
                                    <p:cond delay="100"/>
                                  </p:stCondLst>
                                  <p:childTnLst>
                                    <p:set>
                                      <p:cBhvr>
                                        <p:cTn id="75" dur="1" fill="hold">
                                          <p:stCondLst>
                                            <p:cond delay="0"/>
                                          </p:stCondLst>
                                        </p:cTn>
                                        <p:tgtEl>
                                          <p:spTgt spid="67"/>
                                        </p:tgtEl>
                                        <p:attrNameLst>
                                          <p:attrName>style.visibility</p:attrName>
                                        </p:attrNameLst>
                                      </p:cBhvr>
                                      <p:to>
                                        <p:strVal val="visible"/>
                                      </p:to>
                                    </p:set>
                                    <p:anim calcmode="lin" valueType="num">
                                      <p:cBhvr>
                                        <p:cTn id="76" dur="500" fill="hold"/>
                                        <p:tgtEl>
                                          <p:spTgt spid="67"/>
                                        </p:tgtEl>
                                        <p:attrNameLst>
                                          <p:attrName>ppt_w</p:attrName>
                                        </p:attrNameLst>
                                      </p:cBhvr>
                                      <p:tavLst>
                                        <p:tav tm="0">
                                          <p:val>
                                            <p:fltVal val="0"/>
                                          </p:val>
                                        </p:tav>
                                        <p:tav tm="100000">
                                          <p:val>
                                            <p:strVal val="#ppt_w"/>
                                          </p:val>
                                        </p:tav>
                                      </p:tavLst>
                                    </p:anim>
                                    <p:anim calcmode="lin" valueType="num">
                                      <p:cBhvr>
                                        <p:cTn id="77" dur="500" fill="hold"/>
                                        <p:tgtEl>
                                          <p:spTgt spid="67"/>
                                        </p:tgtEl>
                                        <p:attrNameLst>
                                          <p:attrName>ppt_h</p:attrName>
                                        </p:attrNameLst>
                                      </p:cBhvr>
                                      <p:tavLst>
                                        <p:tav tm="0">
                                          <p:val>
                                            <p:fltVal val="0"/>
                                          </p:val>
                                        </p:tav>
                                        <p:tav tm="100000">
                                          <p:val>
                                            <p:strVal val="#ppt_h"/>
                                          </p:val>
                                        </p:tav>
                                      </p:tavLst>
                                    </p:anim>
                                    <p:animEffect transition="in" filter="fade">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p:cTn id="83" dur="500" fill="hold"/>
                                        <p:tgtEl>
                                          <p:spTgt spid="42"/>
                                        </p:tgtEl>
                                        <p:attrNameLst>
                                          <p:attrName>ppt_w</p:attrName>
                                        </p:attrNameLst>
                                      </p:cBhvr>
                                      <p:tavLst>
                                        <p:tav tm="0">
                                          <p:val>
                                            <p:fltVal val="0"/>
                                          </p:val>
                                        </p:tav>
                                        <p:tav tm="100000">
                                          <p:val>
                                            <p:strVal val="#ppt_w"/>
                                          </p:val>
                                        </p:tav>
                                      </p:tavLst>
                                    </p:anim>
                                    <p:anim calcmode="lin" valueType="num">
                                      <p:cBhvr>
                                        <p:cTn id="84" dur="500" fill="hold"/>
                                        <p:tgtEl>
                                          <p:spTgt spid="42"/>
                                        </p:tgtEl>
                                        <p:attrNameLst>
                                          <p:attrName>ppt_h</p:attrName>
                                        </p:attrNameLst>
                                      </p:cBhvr>
                                      <p:tavLst>
                                        <p:tav tm="0">
                                          <p:val>
                                            <p:fltVal val="0"/>
                                          </p:val>
                                        </p:tav>
                                        <p:tav tm="100000">
                                          <p:val>
                                            <p:strVal val="#ppt_h"/>
                                          </p:val>
                                        </p:tav>
                                      </p:tavLst>
                                    </p:anim>
                                    <p:animEffect transition="in" filter="fade">
                                      <p:cBhvr>
                                        <p:cTn id="85" dur="500"/>
                                        <p:tgtEl>
                                          <p:spTgt spid="42"/>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54"/>
                                        </p:tgtEl>
                                        <p:attrNameLst>
                                          <p:attrName>style.visibility</p:attrName>
                                        </p:attrNameLst>
                                      </p:cBhvr>
                                      <p:to>
                                        <p:strVal val="visible"/>
                                      </p:to>
                                    </p:set>
                                    <p:anim calcmode="lin" valueType="num">
                                      <p:cBhvr>
                                        <p:cTn id="88" dur="500" fill="hold"/>
                                        <p:tgtEl>
                                          <p:spTgt spid="54"/>
                                        </p:tgtEl>
                                        <p:attrNameLst>
                                          <p:attrName>ppt_w</p:attrName>
                                        </p:attrNameLst>
                                      </p:cBhvr>
                                      <p:tavLst>
                                        <p:tav tm="0">
                                          <p:val>
                                            <p:fltVal val="0"/>
                                          </p:val>
                                        </p:tav>
                                        <p:tav tm="100000">
                                          <p:val>
                                            <p:strVal val="#ppt_w"/>
                                          </p:val>
                                        </p:tav>
                                      </p:tavLst>
                                    </p:anim>
                                    <p:anim calcmode="lin" valueType="num">
                                      <p:cBhvr>
                                        <p:cTn id="89" dur="500" fill="hold"/>
                                        <p:tgtEl>
                                          <p:spTgt spid="54"/>
                                        </p:tgtEl>
                                        <p:attrNameLst>
                                          <p:attrName>ppt_h</p:attrName>
                                        </p:attrNameLst>
                                      </p:cBhvr>
                                      <p:tavLst>
                                        <p:tav tm="0">
                                          <p:val>
                                            <p:fltVal val="0"/>
                                          </p:val>
                                        </p:tav>
                                        <p:tav tm="100000">
                                          <p:val>
                                            <p:strVal val="#ppt_h"/>
                                          </p:val>
                                        </p:tav>
                                      </p:tavLst>
                                    </p:anim>
                                    <p:animEffect transition="in" filter="fade">
                                      <p:cBhvr>
                                        <p:cTn id="90" dur="500"/>
                                        <p:tgtEl>
                                          <p:spTgt spid="54"/>
                                        </p:tgtEl>
                                      </p:cBhvr>
                                    </p:animEffect>
                                  </p:childTnLst>
                                </p:cTn>
                              </p:par>
                              <p:par>
                                <p:cTn id="91" presetID="53" presetClass="entr" presetSubtype="16" fill="hold" grpId="0" nodeType="withEffect">
                                  <p:stCondLst>
                                    <p:cond delay="500"/>
                                  </p:stCondLst>
                                  <p:childTnLst>
                                    <p:set>
                                      <p:cBhvr>
                                        <p:cTn id="92" dur="1" fill="hold">
                                          <p:stCondLst>
                                            <p:cond delay="0"/>
                                          </p:stCondLst>
                                        </p:cTn>
                                        <p:tgtEl>
                                          <p:spTgt spid="71"/>
                                        </p:tgtEl>
                                        <p:attrNameLst>
                                          <p:attrName>style.visibility</p:attrName>
                                        </p:attrNameLst>
                                      </p:cBhvr>
                                      <p:to>
                                        <p:strVal val="visible"/>
                                      </p:to>
                                    </p:set>
                                    <p:anim calcmode="lin" valueType="num">
                                      <p:cBhvr>
                                        <p:cTn id="93" dur="500" fill="hold"/>
                                        <p:tgtEl>
                                          <p:spTgt spid="71"/>
                                        </p:tgtEl>
                                        <p:attrNameLst>
                                          <p:attrName>ppt_w</p:attrName>
                                        </p:attrNameLst>
                                      </p:cBhvr>
                                      <p:tavLst>
                                        <p:tav tm="0">
                                          <p:val>
                                            <p:fltVal val="0"/>
                                          </p:val>
                                        </p:tav>
                                        <p:tav tm="100000">
                                          <p:val>
                                            <p:strVal val="#ppt_w"/>
                                          </p:val>
                                        </p:tav>
                                      </p:tavLst>
                                    </p:anim>
                                    <p:anim calcmode="lin" valueType="num">
                                      <p:cBhvr>
                                        <p:cTn id="94" dur="500" fill="hold"/>
                                        <p:tgtEl>
                                          <p:spTgt spid="71"/>
                                        </p:tgtEl>
                                        <p:attrNameLst>
                                          <p:attrName>ppt_h</p:attrName>
                                        </p:attrNameLst>
                                      </p:cBhvr>
                                      <p:tavLst>
                                        <p:tav tm="0">
                                          <p:val>
                                            <p:fltVal val="0"/>
                                          </p:val>
                                        </p:tav>
                                        <p:tav tm="100000">
                                          <p:val>
                                            <p:strVal val="#ppt_h"/>
                                          </p:val>
                                        </p:tav>
                                      </p:tavLst>
                                    </p:anim>
                                    <p:animEffect transition="in" filter="fade">
                                      <p:cBhvr>
                                        <p:cTn id="95" dur="500"/>
                                        <p:tgtEl>
                                          <p:spTgt spid="71"/>
                                        </p:tgtEl>
                                      </p:cBhvr>
                                    </p:animEffect>
                                  </p:childTnLst>
                                </p:cTn>
                              </p:par>
                            </p:childTnLst>
                          </p:cTn>
                        </p:par>
                        <p:par>
                          <p:cTn id="96" fill="hold">
                            <p:stCondLst>
                              <p:cond delay="1000"/>
                            </p:stCondLst>
                            <p:childTnLst>
                              <p:par>
                                <p:cTn id="97" presetID="22" presetClass="entr" presetSubtype="8" fill="hold" nodeType="afterEffect">
                                  <p:stCondLst>
                                    <p:cond delay="100"/>
                                  </p:stCondLst>
                                  <p:childTnLst>
                                    <p:set>
                                      <p:cBhvr>
                                        <p:cTn id="98" dur="1" fill="hold">
                                          <p:stCondLst>
                                            <p:cond delay="0"/>
                                          </p:stCondLst>
                                        </p:cTn>
                                        <p:tgtEl>
                                          <p:spTgt spid="39"/>
                                        </p:tgtEl>
                                        <p:attrNameLst>
                                          <p:attrName>style.visibility</p:attrName>
                                        </p:attrNameLst>
                                      </p:cBhvr>
                                      <p:to>
                                        <p:strVal val="visible"/>
                                      </p:to>
                                    </p:set>
                                    <p:animEffect transition="in" filter="wipe(left)">
                                      <p:cBhvr>
                                        <p:cTn id="99" dur="500"/>
                                        <p:tgtEl>
                                          <p:spTgt spid="39"/>
                                        </p:tgtEl>
                                      </p:cBhvr>
                                    </p:animEffect>
                                  </p:childTnLst>
                                </p:cTn>
                              </p:par>
                            </p:childTnLst>
                          </p:cTn>
                        </p:par>
                        <p:par>
                          <p:cTn id="100" fill="hold">
                            <p:stCondLst>
                              <p:cond delay="1600"/>
                            </p:stCondLst>
                            <p:childTnLst>
                              <p:par>
                                <p:cTn id="101" presetID="53" presetClass="entr" presetSubtype="16" fill="hold" nodeType="afterEffect">
                                  <p:stCondLst>
                                    <p:cond delay="100"/>
                                  </p:stCondLst>
                                  <p:childTnLst>
                                    <p:set>
                                      <p:cBhvr>
                                        <p:cTn id="102" dur="1" fill="hold">
                                          <p:stCondLst>
                                            <p:cond delay="0"/>
                                          </p:stCondLst>
                                        </p:cTn>
                                        <p:tgtEl>
                                          <p:spTgt spid="63"/>
                                        </p:tgtEl>
                                        <p:attrNameLst>
                                          <p:attrName>style.visibility</p:attrName>
                                        </p:attrNameLst>
                                      </p:cBhvr>
                                      <p:to>
                                        <p:strVal val="visible"/>
                                      </p:to>
                                    </p:set>
                                    <p:anim calcmode="lin" valueType="num">
                                      <p:cBhvr>
                                        <p:cTn id="103" dur="500" fill="hold"/>
                                        <p:tgtEl>
                                          <p:spTgt spid="63"/>
                                        </p:tgtEl>
                                        <p:attrNameLst>
                                          <p:attrName>ppt_w</p:attrName>
                                        </p:attrNameLst>
                                      </p:cBhvr>
                                      <p:tavLst>
                                        <p:tav tm="0">
                                          <p:val>
                                            <p:fltVal val="0"/>
                                          </p:val>
                                        </p:tav>
                                        <p:tav tm="100000">
                                          <p:val>
                                            <p:strVal val="#ppt_w"/>
                                          </p:val>
                                        </p:tav>
                                      </p:tavLst>
                                    </p:anim>
                                    <p:anim calcmode="lin" valueType="num">
                                      <p:cBhvr>
                                        <p:cTn id="104" dur="500" fill="hold"/>
                                        <p:tgtEl>
                                          <p:spTgt spid="63"/>
                                        </p:tgtEl>
                                        <p:attrNameLst>
                                          <p:attrName>ppt_h</p:attrName>
                                        </p:attrNameLst>
                                      </p:cBhvr>
                                      <p:tavLst>
                                        <p:tav tm="0">
                                          <p:val>
                                            <p:fltVal val="0"/>
                                          </p:val>
                                        </p:tav>
                                        <p:tav tm="100000">
                                          <p:val>
                                            <p:strVal val="#ppt_h"/>
                                          </p:val>
                                        </p:tav>
                                      </p:tavLst>
                                    </p:anim>
                                    <p:animEffect transition="in" filter="fade">
                                      <p:cBhvr>
                                        <p:cTn id="10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P spid="46" grpId="0" animBg="1"/>
      <p:bldP spid="50" grpId="0" animBg="1"/>
      <p:bldP spid="51" grpId="0" animBg="1"/>
      <p:bldP spid="52" grpId="0" animBg="1"/>
      <p:bldP spid="53" grpId="0" animBg="1"/>
      <p:bldP spid="54" grpId="0" animBg="1"/>
      <p:bldP spid="7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38" name="TextBox 37">
            <a:extLst>
              <a:ext uri="{FF2B5EF4-FFF2-40B4-BE49-F238E27FC236}">
                <a16:creationId xmlns:a16="http://schemas.microsoft.com/office/drawing/2014/main" id="{1BCD1BF2-9A64-4869-9FDC-C7D1F7CE269F}"/>
              </a:ext>
            </a:extLst>
          </p:cNvPr>
          <p:cNvSpPr txBox="1"/>
          <p:nvPr/>
        </p:nvSpPr>
        <p:spPr>
          <a:xfrm>
            <a:off x="1433209" y="1163120"/>
            <a:ext cx="4988866" cy="830997"/>
          </a:xfrm>
          <a:prstGeom prst="rect">
            <a:avLst/>
          </a:prstGeom>
          <a:noFill/>
        </p:spPr>
        <p:txBody>
          <a:bodyPr wrap="none" rtlCol="0">
            <a:spAutoFit/>
          </a:bodyPr>
          <a:lstStyle/>
          <a:p>
            <a:r>
              <a:rPr lang="en-US" sz="2400" b="1" dirty="0">
                <a:solidFill>
                  <a:schemeClr val="bg1"/>
                </a:solidFill>
                <a:latin typeface="Montserrat" panose="00000500000000000000" pitchFamily="2" charset="0"/>
              </a:rPr>
              <a:t>FUNCTIONAL DEPENDENCIES</a:t>
            </a:r>
            <a:endParaRPr lang="en-IN" sz="2400" b="1" dirty="0">
              <a:solidFill>
                <a:schemeClr val="bg1"/>
              </a:solidFill>
              <a:latin typeface="Montserrat" panose="00000500000000000000" pitchFamily="2" charset="0"/>
            </a:endParaRPr>
          </a:p>
          <a:p>
            <a:endParaRPr lang="en-IN" sz="2400" dirty="0"/>
          </a:p>
        </p:txBody>
      </p:sp>
      <p:sp>
        <p:nvSpPr>
          <p:cNvPr id="2" name="TextBox 1">
            <a:extLst>
              <a:ext uri="{FF2B5EF4-FFF2-40B4-BE49-F238E27FC236}">
                <a16:creationId xmlns:a16="http://schemas.microsoft.com/office/drawing/2014/main" id="{0706AFFF-9D6A-49B7-80E7-26F9745A67AB}"/>
              </a:ext>
            </a:extLst>
          </p:cNvPr>
          <p:cNvSpPr txBox="1"/>
          <p:nvPr/>
        </p:nvSpPr>
        <p:spPr>
          <a:xfrm>
            <a:off x="1433209" y="2106080"/>
            <a:ext cx="9532198" cy="3323987"/>
          </a:xfrm>
          <a:prstGeom prst="rect">
            <a:avLst/>
          </a:prstGeom>
          <a:noFill/>
        </p:spPr>
        <p:txBody>
          <a:bodyPr wrap="square" rtlCol="0">
            <a:spAutoFit/>
          </a:bodyPr>
          <a:lstStyle/>
          <a:p>
            <a:pPr marL="342900" indent="-342900">
              <a:buFont typeface="Wingdings" panose="05000000000000000000" pitchFamily="2" charset="2"/>
              <a:buChar char="ü"/>
            </a:pPr>
            <a:r>
              <a:rPr lang="en-IN" sz="2100" dirty="0"/>
              <a:t>Email_id -&gt; password </a:t>
            </a:r>
          </a:p>
          <a:p>
            <a:pPr marL="342900" indent="-342900">
              <a:buFont typeface="Wingdings" panose="05000000000000000000" pitchFamily="2" charset="2"/>
              <a:buChar char="ü"/>
            </a:pPr>
            <a:r>
              <a:rPr lang="en-IN" sz="2100" dirty="0"/>
              <a:t>Email_id -&gt; phone_no.</a:t>
            </a:r>
          </a:p>
          <a:p>
            <a:pPr marL="342900" indent="-342900">
              <a:buFont typeface="Wingdings" panose="05000000000000000000" pitchFamily="2" charset="2"/>
              <a:buChar char="ü"/>
            </a:pPr>
            <a:r>
              <a:rPr lang="en-IN" sz="2100" dirty="0"/>
              <a:t>customer_id  -&gt; door_no, street, city, pin_code</a:t>
            </a:r>
          </a:p>
          <a:p>
            <a:pPr marL="342900" indent="-342900">
              <a:buFont typeface="Wingdings" panose="05000000000000000000" pitchFamily="2" charset="2"/>
              <a:buChar char="ü"/>
            </a:pPr>
            <a:r>
              <a:rPr lang="en-IN" sz="2100" dirty="0"/>
              <a:t>Customer_id -&gt; Email_id, membership, vehicle_no., appointment_no.</a:t>
            </a:r>
          </a:p>
          <a:p>
            <a:pPr marL="342900" indent="-342900">
              <a:buFont typeface="Wingdings" panose="05000000000000000000" pitchFamily="2" charset="2"/>
              <a:buChar char="ü"/>
            </a:pPr>
            <a:r>
              <a:rPr lang="en-IN" sz="2100" dirty="0"/>
              <a:t>Service_id , customer_id -&gt; vehicle_no., vehicle_model, price, service_type</a:t>
            </a:r>
          </a:p>
          <a:p>
            <a:pPr marL="342900" indent="-342900">
              <a:buFont typeface="Wingdings" panose="05000000000000000000" pitchFamily="2" charset="2"/>
              <a:buChar char="ü"/>
            </a:pPr>
            <a:r>
              <a:rPr lang="en-IN" sz="2100" dirty="0"/>
              <a:t>Spare_part_id -&gt; spare_part_name, price, availability, spare_part_rating</a:t>
            </a:r>
          </a:p>
          <a:p>
            <a:pPr marL="342900" indent="-342900">
              <a:buFont typeface="Wingdings" panose="05000000000000000000" pitchFamily="2" charset="2"/>
              <a:buChar char="ü"/>
            </a:pPr>
            <a:r>
              <a:rPr lang="en-IN" sz="2100" dirty="0"/>
              <a:t>Invoice_no, customer_id -&gt; appointment_no, price, date, day_in, day_out, 				          payment, quantity, service_id, spare_part_id </a:t>
            </a:r>
          </a:p>
          <a:p>
            <a:pPr marL="342900" indent="-342900">
              <a:buFont typeface="Wingdings" panose="05000000000000000000" pitchFamily="2" charset="2"/>
              <a:buChar char="ü"/>
            </a:pPr>
            <a:r>
              <a:rPr lang="en-IN" sz="2100" dirty="0"/>
              <a:t>Service_id, invoice_no -&gt; service_name, vehicle_no, customer_id, date</a:t>
            </a:r>
          </a:p>
          <a:p>
            <a:pPr marL="342900" indent="-342900">
              <a:buFont typeface="Wingdings" panose="05000000000000000000" pitchFamily="2" charset="2"/>
              <a:buChar char="ü"/>
            </a:pPr>
            <a:r>
              <a:rPr lang="en-IN" sz="2100" dirty="0"/>
              <a:t>Payment_ID -&gt; Name, phone no, amount, discount</a:t>
            </a:r>
          </a:p>
        </p:txBody>
      </p:sp>
    </p:spTree>
    <p:extLst>
      <p:ext uri="{BB962C8B-B14F-4D97-AF65-F5344CB8AC3E}">
        <p14:creationId xmlns:p14="http://schemas.microsoft.com/office/powerpoint/2010/main" val="9549428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5"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251466"/>
            <a:ext cx="612000" cy="612000"/>
          </a:xfrm>
          <a:prstGeom prst="rect">
            <a:avLst/>
          </a:prstGeom>
        </p:spPr>
      </p:pic>
      <p:pic>
        <p:nvPicPr>
          <p:cNvPr id="32" name="Graphic 31" descr="Users">
            <a:hlinkClick r:id="rId18"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1198401"/>
            <a:ext cx="612000" cy="612000"/>
          </a:xfrm>
          <a:prstGeom prst="rect">
            <a:avLst/>
          </a:prstGeom>
        </p:spPr>
      </p:pic>
      <p:pic>
        <p:nvPicPr>
          <p:cNvPr id="33" name="Graphic 32" descr="Playbook">
            <a:hlinkClick r:id="rId21"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343" y="3123000"/>
            <a:ext cx="612000" cy="612000"/>
          </a:xfrm>
          <a:prstGeom prst="rect">
            <a:avLst/>
          </a:prstGeom>
        </p:spPr>
      </p:pic>
      <p:pic>
        <p:nvPicPr>
          <p:cNvPr id="34" name="Graphic 33" descr="Network diagram">
            <a:hlinkClick r:id="rId24"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8751" y="5047599"/>
            <a:ext cx="612000" cy="612000"/>
          </a:xfrm>
          <a:prstGeom prst="rect">
            <a:avLst/>
          </a:prstGeom>
        </p:spPr>
      </p:pic>
      <p:pic>
        <p:nvPicPr>
          <p:cNvPr id="35" name="Graphic 34" descr="Connections">
            <a:hlinkClick r:id="rId27"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4751" y="6009899"/>
            <a:ext cx="612000" cy="612000"/>
          </a:xfrm>
          <a:prstGeom prst="rect">
            <a:avLst/>
          </a:prstGeom>
        </p:spPr>
      </p:pic>
      <p:pic>
        <p:nvPicPr>
          <p:cNvPr id="36" name="Graphic 35" descr="Playbook">
            <a:hlinkClick r:id="rId30"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4751" y="4085301"/>
            <a:ext cx="612000" cy="612000"/>
          </a:xfrm>
          <a:prstGeom prst="rect">
            <a:avLst/>
          </a:prstGeom>
        </p:spPr>
      </p:pic>
      <p:pic>
        <p:nvPicPr>
          <p:cNvPr id="37" name="Graphic 36" descr="Puzzle pieces">
            <a:hlinkClick r:id="rId33"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8"/>
          <a:stretch>
            <a:fillRect/>
          </a:stretch>
        </p:blipFill>
        <p:spPr>
          <a:xfrm>
            <a:off x="8211361" y="153316"/>
            <a:ext cx="734647" cy="714303"/>
          </a:xfrm>
          <a:prstGeom prst="rect">
            <a:avLst/>
          </a:prstGeom>
        </p:spPr>
      </p:pic>
      <p:sp>
        <p:nvSpPr>
          <p:cNvPr id="38" name="TextBox 37">
            <a:extLst>
              <a:ext uri="{FF2B5EF4-FFF2-40B4-BE49-F238E27FC236}">
                <a16:creationId xmlns:a16="http://schemas.microsoft.com/office/drawing/2014/main" id="{87E8B475-FD46-4E1A-9908-76D155129475}"/>
              </a:ext>
            </a:extLst>
          </p:cNvPr>
          <p:cNvSpPr txBox="1"/>
          <p:nvPr/>
        </p:nvSpPr>
        <p:spPr>
          <a:xfrm>
            <a:off x="1589359" y="678950"/>
            <a:ext cx="1435008" cy="461665"/>
          </a:xfrm>
          <a:prstGeom prst="rect">
            <a:avLst/>
          </a:prstGeom>
          <a:noFill/>
        </p:spPr>
        <p:txBody>
          <a:bodyPr wrap="none" rtlCol="0">
            <a:spAutoFit/>
          </a:bodyPr>
          <a:lstStyle/>
          <a:p>
            <a:r>
              <a:rPr lang="en-US" sz="2400" b="1" dirty="0">
                <a:solidFill>
                  <a:schemeClr val="bg1"/>
                </a:solidFill>
                <a:latin typeface="Montserrat" panose="00000500000000000000" pitchFamily="2" charset="0"/>
              </a:rPr>
              <a:t>TABLES</a:t>
            </a:r>
            <a:endParaRPr lang="en-IN" sz="2400" b="1" dirty="0">
              <a:solidFill>
                <a:schemeClr val="bg1"/>
              </a:solidFill>
              <a:latin typeface="Montserrat" panose="00000500000000000000" pitchFamily="2" charset="0"/>
            </a:endParaRPr>
          </a:p>
        </p:txBody>
      </p:sp>
      <p:sp>
        <p:nvSpPr>
          <p:cNvPr id="4" name="TextBox 3">
            <a:extLst>
              <a:ext uri="{FF2B5EF4-FFF2-40B4-BE49-F238E27FC236}">
                <a16:creationId xmlns:a16="http://schemas.microsoft.com/office/drawing/2014/main" id="{A0191995-85B7-46D5-96EC-0B44DCE27A38}"/>
              </a:ext>
            </a:extLst>
          </p:cNvPr>
          <p:cNvSpPr txBox="1"/>
          <p:nvPr/>
        </p:nvSpPr>
        <p:spPr>
          <a:xfrm>
            <a:off x="1551771" y="1198401"/>
            <a:ext cx="10521478" cy="4857740"/>
          </a:xfrm>
          <a:prstGeom prst="rect">
            <a:avLst/>
          </a:prstGeom>
          <a:noFill/>
        </p:spPr>
        <p:txBody>
          <a:bodyPr wrap="square" rtlCol="0">
            <a:spAutoFit/>
          </a:bodyPr>
          <a:lstStyle/>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Login {email_id, password }</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Signup {email id, password, F_name, L_name }</a:t>
            </a:r>
          </a:p>
          <a:p>
            <a:pPr rtl="0" fontAlgn="base">
              <a:spcBef>
                <a:spcPts val="0"/>
              </a:spcBef>
              <a:spcAft>
                <a:spcPts val="200"/>
              </a:spcAft>
              <a:buFont typeface="+mj-lt"/>
              <a:buAutoNum type="arabicPeriod"/>
            </a:pPr>
            <a:r>
              <a:rPr lang="en-IN" b="0" i="0" u="none" strike="noStrike" dirty="0">
                <a:solidFill>
                  <a:srgbClr val="FF0000"/>
                </a:solidFill>
                <a:effectLst/>
                <a:latin typeface="Calibri" panose="020F0502020204030204" pitchFamily="34" charset="0"/>
                <a:cs typeface="Calibri" panose="020F0502020204030204" pitchFamily="34" charset="0"/>
              </a:rPr>
              <a:t>Customer_number { email_id,phone_no.}</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customerdetails { customer_id, membership, appointment_number, door_no, street, city, pin_code, 			vehicle_number }</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booking { customer_id,  appointment_number ,day_out, vehicle_number}</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Service { service_id, customer_id, issue_specification, price, vehicle_model, vehicle_number}</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accessories {spare_part_id, spare_part_name, price, availability, spare_part_rating}</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invoice { invoice_number, customer_id, appointment_number , price, date, day_in, day_out, 	mode_of_payment, quantity, service_id, spare_part_id, spare_part_name, location,discount }</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Cart {Price,quantity, spare_part_id, spare_part_name}</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Payment {payment_id,name,amount,discount}</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 POD {Price, Quantity, Sparepart_ID, Service_ID,Amount,spare_part_name}</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Card_Payment  {Card_No., Card Holder name, Amount, Expiry Date}</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Net Banking {Account_ID, Amount}</a:t>
            </a:r>
          </a:p>
          <a:p>
            <a:pPr rtl="0" fontAlgn="base">
              <a:spcBef>
                <a:spcPts val="0"/>
              </a:spcBef>
              <a:spcAft>
                <a:spcPts val="200"/>
              </a:spcAft>
              <a:buFont typeface="+mj-lt"/>
              <a:buAutoNum type="arabicPeriod"/>
            </a:pPr>
            <a:r>
              <a:rPr lang="en-IN" b="0" i="0" u="none" strike="noStrike" dirty="0">
                <a:solidFill>
                  <a:srgbClr val="000000"/>
                </a:solidFill>
                <a:effectLst/>
                <a:latin typeface="Calibri" panose="020F0502020204030204" pitchFamily="34" charset="0"/>
                <a:cs typeface="Calibri" panose="020F0502020204030204" pitchFamily="34" charset="0"/>
              </a:rPr>
              <a:t>Feedback {Name,  Rating, Comment}</a:t>
            </a:r>
          </a:p>
        </p:txBody>
      </p:sp>
      <p:sp>
        <p:nvSpPr>
          <p:cNvPr id="5" name="TextBox 4">
            <a:extLst>
              <a:ext uri="{FF2B5EF4-FFF2-40B4-BE49-F238E27FC236}">
                <a16:creationId xmlns:a16="http://schemas.microsoft.com/office/drawing/2014/main" id="{C288814A-285C-4B53-BF79-F6D320146A51}"/>
              </a:ext>
            </a:extLst>
          </p:cNvPr>
          <p:cNvSpPr txBox="1"/>
          <p:nvPr/>
        </p:nvSpPr>
        <p:spPr>
          <a:xfrm>
            <a:off x="4612640" y="6252567"/>
            <a:ext cx="3403496" cy="369332"/>
          </a:xfrm>
          <a:prstGeom prst="rect">
            <a:avLst/>
          </a:prstGeom>
          <a:noFill/>
        </p:spPr>
        <p:txBody>
          <a:bodyPr wrap="none" rtlCol="0">
            <a:spAutoFit/>
          </a:bodyPr>
          <a:lstStyle/>
          <a:p>
            <a:r>
              <a:rPr lang="en-US" sz="1800" b="1" i="0" u="none" strike="noStrike" dirty="0">
                <a:solidFill>
                  <a:schemeClr val="bg1"/>
                </a:solidFill>
                <a:effectLst/>
                <a:latin typeface="Montserrat" panose="00000500000000000000" pitchFamily="2" charset="0"/>
              </a:rPr>
              <a:t>EVERY RELATION IS IN 1NF</a:t>
            </a:r>
            <a:endParaRPr lang="en-IN"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171978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38" name="TextBox 37">
            <a:extLst>
              <a:ext uri="{FF2B5EF4-FFF2-40B4-BE49-F238E27FC236}">
                <a16:creationId xmlns:a16="http://schemas.microsoft.com/office/drawing/2014/main" id="{75AE6D10-C590-4D50-891C-24A38EEAF84F}"/>
              </a:ext>
            </a:extLst>
          </p:cNvPr>
          <p:cNvSpPr txBox="1"/>
          <p:nvPr/>
        </p:nvSpPr>
        <p:spPr>
          <a:xfrm>
            <a:off x="1425985" y="539668"/>
            <a:ext cx="978153" cy="461665"/>
          </a:xfrm>
          <a:prstGeom prst="rect">
            <a:avLst/>
          </a:prstGeom>
          <a:noFill/>
        </p:spPr>
        <p:txBody>
          <a:bodyPr wrap="none" rtlCol="0">
            <a:spAutoFit/>
          </a:bodyPr>
          <a:lstStyle/>
          <a:p>
            <a:r>
              <a:rPr lang="en-US" sz="2400" b="1" dirty="0">
                <a:solidFill>
                  <a:schemeClr val="bg1"/>
                </a:solidFill>
                <a:latin typeface="Montserrat" panose="00000500000000000000" pitchFamily="2" charset="0"/>
              </a:rPr>
              <a:t>2NF :</a:t>
            </a:r>
            <a:endParaRPr lang="en-IN" sz="2400" b="1" dirty="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4B0AD226-CC3E-453C-A392-FA30F74918F5}"/>
              </a:ext>
            </a:extLst>
          </p:cNvPr>
          <p:cNvSpPr txBox="1"/>
          <p:nvPr/>
        </p:nvSpPr>
        <p:spPr>
          <a:xfrm>
            <a:off x="1253812" y="904398"/>
            <a:ext cx="10999299" cy="5950347"/>
          </a:xfrm>
          <a:prstGeom prst="rect">
            <a:avLst/>
          </a:prstGeom>
          <a:noFill/>
        </p:spPr>
        <p:txBody>
          <a:bodyPr wrap="square" rtlCol="0">
            <a:spAutoFit/>
          </a:bodyPr>
          <a:lstStyle/>
          <a:p>
            <a:pPr rtl="0">
              <a:spcBef>
                <a:spcPts val="0"/>
              </a:spcBef>
              <a:spcAft>
                <a:spcPts val="800"/>
              </a:spcAft>
            </a:pPr>
            <a:r>
              <a:rPr lang="en-IN" sz="1600" b="1" i="0" u="none" strike="noStrike" dirty="0">
                <a:solidFill>
                  <a:srgbClr val="000000"/>
                </a:solidFill>
                <a:effectLst/>
                <a:latin typeface="Montserrat" panose="00000500000000000000" pitchFamily="2" charset="0"/>
              </a:rPr>
              <a:t>The tables are in 1 NF, the partial dependencies are identified.</a:t>
            </a:r>
            <a:endParaRPr lang="en-IN" sz="1600" b="0" dirty="0">
              <a:effectLst/>
              <a:latin typeface="Montserrat" panose="00000500000000000000" pitchFamily="2" charset="0"/>
            </a:endParaRPr>
          </a:p>
          <a:p>
            <a:pPr rtl="0" fontAlgn="base">
              <a:spcBef>
                <a:spcPts val="0"/>
              </a:spcBef>
              <a:spcAft>
                <a:spcPts val="0"/>
              </a:spcAft>
              <a:buFont typeface="+mj-lt"/>
              <a:buAutoNum type="arabicPeriod"/>
            </a:pPr>
            <a:r>
              <a:rPr lang="en-IN" sz="1600" b="0" i="0" u="none" strike="noStrike" dirty="0">
                <a:solidFill>
                  <a:srgbClr val="000000"/>
                </a:solidFill>
                <a:effectLst/>
                <a:latin typeface="Montserrat" panose="00000500000000000000" pitchFamily="2" charset="0"/>
              </a:rPr>
              <a:t>Login {email_id, password }</a:t>
            </a:r>
            <a:br>
              <a:rPr lang="en-IN" sz="1600" b="0" dirty="0">
                <a:effectLst/>
                <a:latin typeface="Montserrat" panose="00000500000000000000" pitchFamily="2" charset="0"/>
              </a:rPr>
            </a:br>
            <a:r>
              <a:rPr lang="en-IN" sz="1600" b="0" dirty="0">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{email_id,password}</a:t>
            </a:r>
            <a:endParaRPr lang="en-IN" sz="1600" b="0" dirty="0">
              <a:effectLst/>
              <a:latin typeface="Montserrat" panose="00000500000000000000" pitchFamily="2" charset="0"/>
            </a:endParaRPr>
          </a:p>
          <a:p>
            <a:pPr marL="1371600" rtl="0" fontAlgn="base">
              <a:spcBef>
                <a:spcPts val="0"/>
              </a:spcBef>
              <a:spcAft>
                <a:spcPts val="0"/>
              </a:spcAft>
            </a:pPr>
            <a:r>
              <a:rPr lang="en-IN" sz="1600" b="0" i="0" u="none" strike="noStrike" dirty="0">
                <a:solidFill>
                  <a:srgbClr val="000000"/>
                </a:solidFill>
                <a:effectLst/>
                <a:latin typeface="Montserrat" panose="00000500000000000000" pitchFamily="2" charset="0"/>
              </a:rPr>
              <a:t>Both are key attributes hence it is in 2nf</a:t>
            </a:r>
          </a:p>
          <a:p>
            <a:pPr marL="1371600" rtl="0" fontAlgn="base">
              <a:spcBef>
                <a:spcPts val="0"/>
              </a:spcBef>
              <a:spcAft>
                <a:spcPts val="0"/>
              </a:spcAft>
            </a:pPr>
            <a:r>
              <a:rPr lang="en-IN" sz="1600" b="0" i="0" u="none" strike="noStrike" dirty="0">
                <a:solidFill>
                  <a:schemeClr val="bg1"/>
                </a:solidFill>
                <a:effectLst/>
                <a:latin typeface="Montserrat" panose="00000500000000000000" pitchFamily="2" charset="0"/>
              </a:rPr>
              <a:t>{email_id, password}</a:t>
            </a:r>
          </a:p>
          <a:p>
            <a:pPr rtl="0" fontAlgn="base">
              <a:spcBef>
                <a:spcPts val="0"/>
              </a:spcBef>
              <a:spcAft>
                <a:spcPts val="0"/>
              </a:spcAft>
              <a:buFont typeface="+mj-lt"/>
              <a:buAutoNum type="arabicPeriod" startAt="2"/>
            </a:pPr>
            <a:r>
              <a:rPr lang="en-IN" sz="1600" i="0" u="none" strike="noStrike" dirty="0">
                <a:solidFill>
                  <a:srgbClr val="00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Signup{email id, password, F_Name, L_Name }</a:t>
            </a:r>
            <a:br>
              <a:rPr lang="en-IN" sz="1600" b="0" dirty="0">
                <a:effectLst/>
                <a:latin typeface="Montserrat" panose="00000500000000000000" pitchFamily="2" charset="0"/>
              </a:rPr>
            </a:br>
            <a:r>
              <a:rPr lang="en-IN" sz="1600" b="0" dirty="0">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{email_id, password}</a:t>
            </a:r>
            <a:endParaRPr lang="en-IN" sz="1600" b="0" dirty="0">
              <a:effectLst/>
              <a:latin typeface="Montserrat" panose="00000500000000000000" pitchFamily="2" charset="0"/>
            </a:endParaRPr>
          </a:p>
          <a:p>
            <a:pPr marL="1371600" rtl="0" fontAlgn="base">
              <a:spcBef>
                <a:spcPts val="0"/>
              </a:spcBef>
              <a:spcAft>
                <a:spcPts val="0"/>
              </a:spcAft>
            </a:pPr>
            <a:r>
              <a:rPr lang="en-IN" sz="1600" b="0" i="0" u="none" strike="noStrike" dirty="0">
                <a:solidFill>
                  <a:srgbClr val="000000"/>
                </a:solidFill>
                <a:effectLst/>
                <a:latin typeface="Montserrat" panose="00000500000000000000" pitchFamily="2" charset="0"/>
              </a:rPr>
              <a:t>{email_id, password} -&gt; {F_name, L_name}</a:t>
            </a:r>
            <a:endParaRPr lang="en-IN" sz="1600" dirty="0">
              <a:solidFill>
                <a:srgbClr val="000000"/>
              </a:solidFill>
              <a:latin typeface="Montserrat" panose="00000500000000000000" pitchFamily="2" charset="0"/>
            </a:endParaRPr>
          </a:p>
          <a:p>
            <a:pPr marL="1371600" rtl="0" fontAlgn="base">
              <a:spcBef>
                <a:spcPts val="0"/>
              </a:spcBef>
              <a:spcAft>
                <a:spcPts val="0"/>
              </a:spcAft>
            </a:pPr>
            <a:r>
              <a:rPr lang="en-IN" sz="1600" b="0" i="0" u="none" strike="noStrike" dirty="0">
                <a:solidFill>
                  <a:schemeClr val="bg1"/>
                </a:solidFill>
                <a:effectLst/>
                <a:latin typeface="Montserrat" panose="00000500000000000000" pitchFamily="2" charset="0"/>
              </a:rPr>
              <a:t>{email id, password, F_name, L_name }</a:t>
            </a:r>
          </a:p>
          <a:p>
            <a:pPr rtl="0" fontAlgn="base">
              <a:spcBef>
                <a:spcPts val="0"/>
              </a:spcBef>
              <a:spcAft>
                <a:spcPts val="0"/>
              </a:spcAft>
              <a:buFont typeface="+mj-lt"/>
              <a:buAutoNum type="arabicPeriod" startAt="3"/>
            </a:pPr>
            <a:r>
              <a:rPr lang="en-IN" sz="1600" i="0" u="none" strike="noStrike" dirty="0">
                <a:solidFill>
                  <a:srgbClr val="00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Customer_number { email_id,phone_number}</a:t>
            </a:r>
            <a:br>
              <a:rPr lang="en-IN" sz="1600" b="0" dirty="0">
                <a:effectLst/>
                <a:latin typeface="Montserrat" panose="00000500000000000000" pitchFamily="2" charset="0"/>
              </a:rPr>
            </a:br>
            <a:r>
              <a:rPr lang="en-IN" sz="1600" b="0" dirty="0">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{email_id}</a:t>
            </a:r>
          </a:p>
          <a:p>
            <a:pPr lvl="3" fontAlgn="base"/>
            <a:r>
              <a:rPr lang="en-IN" sz="1600" b="0" i="0" u="none" strike="noStrike" dirty="0">
                <a:effectLst/>
                <a:latin typeface="Montserrat" panose="00000500000000000000" pitchFamily="2" charset="0"/>
              </a:rPr>
              <a:t>{ email_id} -&gt; {phone_number}</a:t>
            </a:r>
            <a:endParaRPr lang="en-IN" sz="1600" dirty="0">
              <a:latin typeface="Montserrat" panose="00000500000000000000" pitchFamily="2" charset="0"/>
            </a:endParaRPr>
          </a:p>
          <a:p>
            <a:pPr lvl="3" fontAlgn="base"/>
            <a:r>
              <a:rPr lang="en-IN" sz="1600" b="0" i="0" u="none" strike="noStrike" dirty="0">
                <a:solidFill>
                  <a:schemeClr val="bg1"/>
                </a:solidFill>
                <a:effectLst/>
                <a:latin typeface="Montserrat" panose="00000500000000000000" pitchFamily="2" charset="0"/>
              </a:rPr>
              <a:t>{ email_id,phone_number}</a:t>
            </a:r>
          </a:p>
          <a:p>
            <a:pPr rtl="0" fontAlgn="base">
              <a:spcBef>
                <a:spcPts val="0"/>
              </a:spcBef>
              <a:spcAft>
                <a:spcPts val="0"/>
              </a:spcAft>
              <a:buFont typeface="+mj-lt"/>
              <a:buAutoNum type="arabicPeriod" startAt="4"/>
            </a:pPr>
            <a:r>
              <a:rPr lang="en-IN" sz="1600" i="0" u="none" strike="noStrike" dirty="0">
                <a:solidFill>
                  <a:srgbClr val="000000"/>
                </a:solidFill>
                <a:latin typeface="Montserrat" panose="00000500000000000000" pitchFamily="2" charset="0"/>
              </a:rPr>
              <a:t> C</a:t>
            </a:r>
            <a:r>
              <a:rPr lang="en-IN" sz="1600" b="0" i="0" u="none" strike="noStrike" dirty="0">
                <a:solidFill>
                  <a:srgbClr val="000000"/>
                </a:solidFill>
                <a:effectLst/>
                <a:latin typeface="Montserrat" panose="00000500000000000000" pitchFamily="2" charset="0"/>
              </a:rPr>
              <a:t>ustomer details { customer_id, membership, appointment_number, door_no, street, city, pin_code, vehicle_number, email_id }</a:t>
            </a:r>
            <a:br>
              <a:rPr lang="en-IN" sz="1600" b="0" dirty="0">
                <a:effectLst/>
                <a:latin typeface="Montserrat" panose="00000500000000000000" pitchFamily="2" charset="0"/>
              </a:rPr>
            </a:br>
            <a:r>
              <a:rPr lang="en-IN" sz="1600" b="0" dirty="0">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{email_id, customer_id, vehicle_num}</a:t>
            </a:r>
            <a:endParaRPr lang="en-IN" sz="1600" dirty="0">
              <a:latin typeface="Montserrat" panose="00000500000000000000" pitchFamily="2" charset="0"/>
            </a:endParaRPr>
          </a:p>
          <a:p>
            <a:pPr lvl="3" fontAlgn="base"/>
            <a:r>
              <a:rPr lang="en-IN" sz="1600" b="0" i="0" u="none" strike="noStrike" dirty="0">
                <a:solidFill>
                  <a:srgbClr val="000000"/>
                </a:solidFill>
                <a:effectLst/>
                <a:latin typeface="Montserrat" panose="00000500000000000000" pitchFamily="2" charset="0"/>
              </a:rPr>
              <a:t>{customer_id} -&gt; {membership, door_no, street, city, pin_code}</a:t>
            </a:r>
            <a:endParaRPr lang="en-IN" sz="1600" dirty="0">
              <a:solidFill>
                <a:srgbClr val="000000"/>
              </a:solidFill>
              <a:latin typeface="Montserrat" panose="00000500000000000000" pitchFamily="2" charset="0"/>
            </a:endParaRPr>
          </a:p>
          <a:p>
            <a:pPr lvl="3" fontAlgn="base"/>
            <a:r>
              <a:rPr lang="en-IN" sz="1600" b="0" i="0" u="none" strike="noStrike" dirty="0">
                <a:solidFill>
                  <a:schemeClr val="bg1"/>
                </a:solidFill>
                <a:effectLst/>
                <a:latin typeface="Montserrat" panose="00000500000000000000" pitchFamily="2" charset="0"/>
              </a:rPr>
              <a:t>{ customer_id, membership, appointment_number, door_no, street, city, pin_code, vehicle_number, email_id }</a:t>
            </a:r>
          </a:p>
          <a:p>
            <a:pPr rtl="0" fontAlgn="base">
              <a:spcBef>
                <a:spcPts val="0"/>
              </a:spcBef>
              <a:spcAft>
                <a:spcPts val="0"/>
              </a:spcAft>
              <a:buFont typeface="+mj-lt"/>
              <a:buAutoNum type="arabicPeriod" startAt="5"/>
            </a:pPr>
            <a:r>
              <a:rPr lang="en-IN" sz="1600" i="0" u="none" strike="noStrike" dirty="0">
                <a:solidFill>
                  <a:srgbClr val="000000"/>
                </a:solidFill>
                <a:latin typeface="Montserrat" panose="00000500000000000000" pitchFamily="2" charset="0"/>
              </a:rPr>
              <a:t> B</a:t>
            </a:r>
            <a:r>
              <a:rPr lang="en-IN" sz="1600" b="0" i="0" u="none" strike="noStrike" dirty="0">
                <a:solidFill>
                  <a:srgbClr val="000000"/>
                </a:solidFill>
                <a:effectLst/>
                <a:latin typeface="Montserrat" panose="00000500000000000000" pitchFamily="2" charset="0"/>
              </a:rPr>
              <a:t>ooking { customer_id,  appointment_number ,day_out, vehicle_number}</a:t>
            </a:r>
            <a:br>
              <a:rPr lang="en-IN" sz="1600" b="0" dirty="0">
                <a:effectLst/>
                <a:latin typeface="Montserrat" panose="00000500000000000000" pitchFamily="2" charset="0"/>
              </a:rPr>
            </a:br>
            <a:r>
              <a:rPr lang="en-IN" sz="1600" b="0" dirty="0">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{cust_id, vehicle_number}</a:t>
            </a:r>
            <a:endParaRPr lang="en-IN" sz="1600" dirty="0">
              <a:latin typeface="Montserrat" panose="00000500000000000000" pitchFamily="2" charset="0"/>
            </a:endParaRPr>
          </a:p>
          <a:p>
            <a:pPr lvl="3" fontAlgn="base"/>
            <a:r>
              <a:rPr lang="en-IN" sz="1600" b="0" i="0" u="none" strike="noStrike" dirty="0">
                <a:solidFill>
                  <a:srgbClr val="000000"/>
                </a:solidFill>
                <a:effectLst/>
                <a:latin typeface="Montserrat" panose="00000500000000000000" pitchFamily="2" charset="0"/>
              </a:rPr>
              <a:t>{customer_id, vehicle_no.} -&gt; {day_in, appointment_no.}</a:t>
            </a:r>
            <a:endParaRPr lang="en-IN" sz="1600" dirty="0">
              <a:solidFill>
                <a:srgbClr val="000000"/>
              </a:solidFill>
              <a:latin typeface="Montserrat" panose="00000500000000000000" pitchFamily="2" charset="0"/>
            </a:endParaRPr>
          </a:p>
          <a:p>
            <a:pPr lvl="3" fontAlgn="base"/>
            <a:r>
              <a:rPr lang="en-IN" sz="1600" b="0" i="0" u="none" strike="noStrike" dirty="0">
                <a:solidFill>
                  <a:schemeClr val="bg1"/>
                </a:solidFill>
                <a:effectLst/>
                <a:latin typeface="Montserrat" panose="00000500000000000000" pitchFamily="2" charset="0"/>
              </a:rPr>
              <a:t>{ customer_id,  appointment_number ,day_in, vehicle_</a:t>
            </a:r>
            <a:r>
              <a:rPr lang="en-IN" sz="1600" dirty="0">
                <a:solidFill>
                  <a:schemeClr val="bg1"/>
                </a:solidFill>
                <a:latin typeface="Montserrat" panose="00000500000000000000" pitchFamily="2" charset="0"/>
              </a:rPr>
              <a:t>no</a:t>
            </a:r>
            <a:r>
              <a:rPr lang="en-IN" sz="1600" b="0" i="0" u="none" strike="noStrike" dirty="0">
                <a:solidFill>
                  <a:schemeClr val="bg1"/>
                </a:solidFill>
                <a:effectLst/>
                <a:latin typeface="Montserrat" panose="00000500000000000000" pitchFamily="2" charset="0"/>
              </a:rPr>
              <a:t>}</a:t>
            </a:r>
          </a:p>
        </p:txBody>
      </p:sp>
    </p:spTree>
    <p:extLst>
      <p:ext uri="{BB962C8B-B14F-4D97-AF65-F5344CB8AC3E}">
        <p14:creationId xmlns:p14="http://schemas.microsoft.com/office/powerpoint/2010/main" val="23166370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38" name="TextBox 37">
            <a:extLst>
              <a:ext uri="{FF2B5EF4-FFF2-40B4-BE49-F238E27FC236}">
                <a16:creationId xmlns:a16="http://schemas.microsoft.com/office/drawing/2014/main" id="{0874C64F-6CC5-4B11-ACE5-3774B4107464}"/>
              </a:ext>
            </a:extLst>
          </p:cNvPr>
          <p:cNvSpPr txBox="1"/>
          <p:nvPr/>
        </p:nvSpPr>
        <p:spPr>
          <a:xfrm>
            <a:off x="1425985" y="539668"/>
            <a:ext cx="978153" cy="461665"/>
          </a:xfrm>
          <a:prstGeom prst="rect">
            <a:avLst/>
          </a:prstGeom>
          <a:noFill/>
        </p:spPr>
        <p:txBody>
          <a:bodyPr wrap="none" rtlCol="0">
            <a:spAutoFit/>
          </a:bodyPr>
          <a:lstStyle/>
          <a:p>
            <a:r>
              <a:rPr lang="en-US" sz="2400" b="1" dirty="0">
                <a:solidFill>
                  <a:schemeClr val="bg1"/>
                </a:solidFill>
                <a:latin typeface="Montserrat" panose="00000500000000000000" pitchFamily="2" charset="0"/>
              </a:rPr>
              <a:t>2NF :</a:t>
            </a:r>
            <a:endParaRPr lang="en-IN" sz="2400" b="1" dirty="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E8B389BF-1C1F-4F74-A12E-2F819C9FADF7}"/>
              </a:ext>
            </a:extLst>
          </p:cNvPr>
          <p:cNvSpPr txBox="1"/>
          <p:nvPr/>
        </p:nvSpPr>
        <p:spPr>
          <a:xfrm>
            <a:off x="1608881" y="1152083"/>
            <a:ext cx="10583119" cy="5455340"/>
          </a:xfrm>
          <a:prstGeom prst="rect">
            <a:avLst/>
          </a:prstGeom>
          <a:noFill/>
        </p:spPr>
        <p:txBody>
          <a:bodyPr wrap="square" rtlCol="0">
            <a:spAutoFit/>
          </a:bodyPr>
          <a:lstStyle/>
          <a:p>
            <a:pPr rtl="0" fontAlgn="base">
              <a:spcBef>
                <a:spcPts val="0"/>
              </a:spcBef>
              <a:spcAft>
                <a:spcPts val="100"/>
              </a:spcAft>
            </a:pPr>
            <a:r>
              <a:rPr lang="en-IN" sz="1600" dirty="0">
                <a:solidFill>
                  <a:srgbClr val="000000"/>
                </a:solidFill>
                <a:latin typeface="Montserrat" panose="00000500000000000000" pitchFamily="2" charset="0"/>
              </a:rPr>
              <a:t>6. </a:t>
            </a:r>
            <a:r>
              <a:rPr lang="en-IN" sz="1600" b="0" i="0" u="none" strike="noStrike" dirty="0">
                <a:solidFill>
                  <a:srgbClr val="000000"/>
                </a:solidFill>
                <a:effectLst/>
                <a:latin typeface="Montserrat" panose="00000500000000000000" pitchFamily="2" charset="0"/>
              </a:rPr>
              <a:t>Service{ service_id, customer_id, service_type, price, vehicle_model}</a:t>
            </a:r>
            <a:br>
              <a:rPr lang="en-IN" sz="1600" b="0" dirty="0">
                <a:effectLst/>
                <a:latin typeface="Montserrat" panose="00000500000000000000" pitchFamily="2" charset="0"/>
              </a:rPr>
            </a:br>
            <a:r>
              <a:rPr lang="en-IN" sz="1600" b="0" dirty="0">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{service_id, customer_id}</a:t>
            </a:r>
            <a:endParaRPr lang="en-IN" sz="1600" dirty="0">
              <a:latin typeface="Montserrat" panose="00000500000000000000" pitchFamily="2" charset="0"/>
            </a:endParaRPr>
          </a:p>
          <a:p>
            <a:pPr lvl="3" fontAlgn="base">
              <a:spcAft>
                <a:spcPts val="100"/>
              </a:spcAft>
            </a:pPr>
            <a:r>
              <a:rPr lang="en-IN" sz="1600" b="0" i="0" u="none" strike="noStrike" dirty="0">
                <a:solidFill>
                  <a:srgbClr val="000000"/>
                </a:solidFill>
                <a:effectLst/>
                <a:latin typeface="Montserrat" panose="00000500000000000000" pitchFamily="2" charset="0"/>
              </a:rPr>
              <a:t>{service_id,customer_id} -&gt; {service_type, price,vehicle_model}</a:t>
            </a:r>
            <a:endParaRPr lang="en-IN" sz="1600" dirty="0">
              <a:solidFill>
                <a:srgbClr val="000000"/>
              </a:solidFill>
              <a:latin typeface="Montserrat" panose="00000500000000000000" pitchFamily="2" charset="0"/>
            </a:endParaRPr>
          </a:p>
          <a:p>
            <a:pPr lvl="3" fontAlgn="base">
              <a:spcAft>
                <a:spcPts val="100"/>
              </a:spcAft>
            </a:pPr>
            <a:r>
              <a:rPr lang="en-IN" sz="1600" b="0" i="0" u="none" strike="noStrike" dirty="0">
                <a:solidFill>
                  <a:schemeClr val="bg1"/>
                </a:solidFill>
                <a:effectLst/>
                <a:latin typeface="Montserrat" panose="00000500000000000000" pitchFamily="2" charset="0"/>
              </a:rPr>
              <a:t>{service_id, customer_id, service_type, price, vehicle_model}</a:t>
            </a:r>
          </a:p>
          <a:p>
            <a:pPr rtl="0" fontAlgn="base">
              <a:spcBef>
                <a:spcPts val="0"/>
              </a:spcBef>
              <a:spcAft>
                <a:spcPts val="100"/>
              </a:spcAft>
            </a:pPr>
            <a:r>
              <a:rPr lang="en-IN" sz="1600" b="0" i="0" u="none" strike="noStrike" dirty="0">
                <a:solidFill>
                  <a:srgbClr val="000000"/>
                </a:solidFill>
                <a:effectLst/>
                <a:latin typeface="Montserrat" panose="00000500000000000000" pitchFamily="2" charset="0"/>
              </a:rPr>
              <a:t>7 Car part accessories {spare_part_id, spare_part_name, price, availability, spare_part_rating }</a:t>
            </a:r>
          </a:p>
          <a:p>
            <a:pPr indent="457200" rtl="0">
              <a:spcBef>
                <a:spcPts val="0"/>
              </a:spcBef>
              <a:spcAft>
                <a:spcPts val="100"/>
              </a:spcAft>
            </a:pPr>
            <a:r>
              <a:rPr lang="en-IN" sz="1600" b="0" i="0" u="none" strike="noStrike" dirty="0">
                <a:solidFill>
                  <a:srgbClr val="FF0000"/>
                </a:solidFill>
                <a:effectLst/>
                <a:latin typeface="Montserrat" panose="00000500000000000000" pitchFamily="2" charset="0"/>
              </a:rPr>
              <a:t>	key =&gt; {spare_part_id}</a:t>
            </a:r>
          </a:p>
          <a:p>
            <a:pPr indent="457200" rtl="0">
              <a:spcBef>
                <a:spcPts val="0"/>
              </a:spcBef>
              <a:spcAft>
                <a:spcPts val="100"/>
              </a:spcAft>
            </a:pPr>
            <a:r>
              <a:rPr lang="en-IN" sz="1600" dirty="0">
                <a:solidFill>
                  <a:srgbClr val="FF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{spare_part_id} -&gt; {spare_part_name, price, availability, spare_part_rating}</a:t>
            </a:r>
            <a:endParaRPr lang="en-IN" sz="1600" dirty="0">
              <a:solidFill>
                <a:srgbClr val="000000"/>
              </a:solidFill>
              <a:latin typeface="Montserrat" panose="00000500000000000000" pitchFamily="2" charset="0"/>
            </a:endParaRPr>
          </a:p>
          <a:p>
            <a:pPr indent="457200" rtl="0">
              <a:spcBef>
                <a:spcPts val="0"/>
              </a:spcBef>
              <a:spcAft>
                <a:spcPts val="100"/>
              </a:spcAft>
            </a:pPr>
            <a:r>
              <a:rPr lang="en-IN" sz="1600" b="0" i="0" u="none" strike="noStrike" dirty="0">
                <a:solidFill>
                  <a:srgbClr val="000000"/>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{spare_part_id, spare_part_name, price, availability, spare_part_rating }</a:t>
            </a:r>
          </a:p>
          <a:p>
            <a:pPr rtl="0" fontAlgn="base">
              <a:spcBef>
                <a:spcPts val="0"/>
              </a:spcBef>
              <a:spcAft>
                <a:spcPts val="100"/>
              </a:spcAft>
            </a:pPr>
            <a:r>
              <a:rPr lang="en-IN" sz="1600" b="0" i="0" u="none" strike="noStrike" dirty="0">
                <a:solidFill>
                  <a:srgbClr val="000000"/>
                </a:solidFill>
                <a:effectLst/>
                <a:latin typeface="Montserrat" panose="00000500000000000000" pitchFamily="2" charset="0"/>
              </a:rPr>
              <a:t>8. invoice { invoice_no., customer_id, appointment_number , price, date, day_in, day_out, mode_of_payment, quantity, service_id, spare_part_id,amount, location,discount }</a:t>
            </a:r>
            <a:br>
              <a:rPr lang="en-IN" sz="1600" b="0" dirty="0">
                <a:effectLst/>
                <a:latin typeface="Montserrat" panose="00000500000000000000" pitchFamily="2" charset="0"/>
              </a:rPr>
            </a:br>
            <a:r>
              <a:rPr lang="en-IN" sz="1600" b="0" dirty="0">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{invoice_number, customer_id,service_id}</a:t>
            </a:r>
            <a:endParaRPr lang="en-IN" sz="1600" dirty="0">
              <a:latin typeface="Montserrat" panose="00000500000000000000" pitchFamily="2" charset="0"/>
            </a:endParaRPr>
          </a:p>
          <a:p>
            <a:pPr rtl="0" fontAlgn="base">
              <a:spcBef>
                <a:spcPts val="0"/>
              </a:spcBef>
              <a:spcAft>
                <a:spcPts val="100"/>
              </a:spcAft>
            </a:pPr>
            <a:r>
              <a:rPr lang="en-IN" sz="1600" b="0" i="0" u="none" strike="noStrike" dirty="0">
                <a:solidFill>
                  <a:srgbClr val="000000"/>
                </a:solidFill>
                <a:effectLst/>
                <a:latin typeface="Montserrat" panose="00000500000000000000" pitchFamily="2" charset="0"/>
              </a:rPr>
              <a:t>		{invoice_number , service_ID} -&gt; {appointment_no , date, day_in, day_out, 						           mode_of_payment}</a:t>
            </a:r>
            <a:endParaRPr lang="en-IN" sz="1600" dirty="0">
              <a:solidFill>
                <a:srgbClr val="000000"/>
              </a:solidFill>
              <a:latin typeface="Montserrat" panose="00000500000000000000" pitchFamily="2" charset="0"/>
            </a:endParaRPr>
          </a:p>
          <a:p>
            <a:pPr rtl="0" fontAlgn="base">
              <a:spcBef>
                <a:spcPts val="0"/>
              </a:spcBef>
              <a:spcAft>
                <a:spcPts val="100"/>
              </a:spcAft>
            </a:pPr>
            <a:r>
              <a:rPr lang="en-IN" sz="1600" b="0" i="0" u="none" strike="noStrike" dirty="0">
                <a:solidFill>
                  <a:srgbClr val="000000"/>
                </a:solidFill>
                <a:effectLst/>
                <a:latin typeface="Montserrat" panose="00000500000000000000" pitchFamily="2" charset="0"/>
              </a:rPr>
              <a:t>		{spare_part_id} -&gt; {price, quantity,spare_part</a:t>
            </a:r>
            <a:r>
              <a:rPr lang="en-IN" sz="1600" dirty="0">
                <a:solidFill>
                  <a:srgbClr val="000000"/>
                </a:solidFill>
                <a:latin typeface="Montserrat" panose="00000500000000000000" pitchFamily="2" charset="0"/>
              </a:rPr>
              <a:t>_name</a:t>
            </a:r>
            <a:r>
              <a:rPr lang="en-IN" sz="1600" b="0" i="0" u="none" strike="noStrike" dirty="0">
                <a:solidFill>
                  <a:srgbClr val="000000"/>
                </a:solidFill>
                <a:effectLst/>
                <a:latin typeface="Montserrat" panose="00000500000000000000" pitchFamily="2" charset="0"/>
              </a:rPr>
              <a:t> }</a:t>
            </a:r>
            <a:endParaRPr lang="en-IN" sz="1600" dirty="0">
              <a:solidFill>
                <a:srgbClr val="000000"/>
              </a:solidFill>
              <a:latin typeface="Montserrat" panose="00000500000000000000" pitchFamily="2" charset="0"/>
            </a:endParaRPr>
          </a:p>
          <a:p>
            <a:pPr rtl="0" fontAlgn="base">
              <a:spcBef>
                <a:spcPts val="0"/>
              </a:spcBef>
              <a:spcAft>
                <a:spcPts val="100"/>
              </a:spcAft>
            </a:pPr>
            <a:r>
              <a:rPr lang="en-IN" sz="1600" b="0" i="0" u="none" strike="noStrike" dirty="0">
                <a:solidFill>
                  <a:srgbClr val="000000"/>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{invoice_no., customer_ID,appointment_number , date, day_in, day_out, 			mode_of_payment, location, discount, amount}</a:t>
            </a:r>
          </a:p>
          <a:p>
            <a:pPr rtl="0" fontAlgn="base">
              <a:spcBef>
                <a:spcPts val="0"/>
              </a:spcBef>
              <a:spcAft>
                <a:spcPts val="100"/>
              </a:spcAft>
            </a:pPr>
            <a:r>
              <a:rPr lang="en-IN" sz="1600" dirty="0">
                <a:solidFill>
                  <a:schemeClr val="bg1"/>
                </a:solidFill>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 spare_part_id, price, quantity, spare_part_name }</a:t>
            </a:r>
          </a:p>
          <a:p>
            <a:pPr rtl="0" fontAlgn="base">
              <a:spcBef>
                <a:spcPts val="0"/>
              </a:spcBef>
              <a:spcAft>
                <a:spcPts val="100"/>
              </a:spcAft>
            </a:pPr>
            <a:r>
              <a:rPr lang="en-IN" sz="1600" b="0" i="0" u="none" strike="noStrike" dirty="0">
                <a:solidFill>
                  <a:srgbClr val="000000"/>
                </a:solidFill>
                <a:effectLst/>
                <a:latin typeface="Montserrat" panose="00000500000000000000" pitchFamily="2" charset="0"/>
              </a:rPr>
              <a:t>9.Cart {Price,quantity, spare_part_id, spare_part_name}</a:t>
            </a:r>
          </a:p>
          <a:p>
            <a:pPr rtl="0" fontAlgn="base">
              <a:spcBef>
                <a:spcPts val="0"/>
              </a:spcBef>
              <a:spcAft>
                <a:spcPts val="100"/>
              </a:spcAft>
            </a:pPr>
            <a:r>
              <a:rPr lang="en-IN" sz="1600" dirty="0">
                <a:solidFill>
                  <a:srgbClr val="000000"/>
                </a:solidFill>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a:t>
            </a:r>
            <a:r>
              <a:rPr lang="en-IN" sz="1600" b="0" i="0" u="none" strike="noStrike" dirty="0">
                <a:solidFill>
                  <a:srgbClr val="000000"/>
                </a:solidFill>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Sparepart_ID}</a:t>
            </a:r>
            <a:endParaRPr lang="en-IN" sz="1600" dirty="0">
              <a:latin typeface="Montserrat" panose="00000500000000000000" pitchFamily="2" charset="0"/>
            </a:endParaRPr>
          </a:p>
          <a:p>
            <a:pPr indent="457200" rtl="0">
              <a:spcBef>
                <a:spcPts val="0"/>
              </a:spcBef>
              <a:spcAft>
                <a:spcPts val="100"/>
              </a:spcAft>
            </a:pPr>
            <a:r>
              <a:rPr lang="en-IN" sz="1600" b="0" i="0" u="none" strike="noStrike" dirty="0">
                <a:solidFill>
                  <a:srgbClr val="000000"/>
                </a:solidFill>
                <a:effectLst/>
                <a:latin typeface="Montserrat" panose="00000500000000000000" pitchFamily="2" charset="0"/>
              </a:rPr>
              <a:t>		{ Sparepart_ID} -&gt; {Price, Quantity,spare_part_name}</a:t>
            </a:r>
            <a:endParaRPr lang="en-IN" sz="1600" dirty="0">
              <a:solidFill>
                <a:srgbClr val="000000"/>
              </a:solidFill>
              <a:latin typeface="Montserrat" panose="00000500000000000000" pitchFamily="2" charset="0"/>
            </a:endParaRPr>
          </a:p>
          <a:p>
            <a:pPr indent="457200" rtl="0">
              <a:spcBef>
                <a:spcPts val="0"/>
              </a:spcBef>
              <a:spcAft>
                <a:spcPts val="100"/>
              </a:spcAft>
            </a:pPr>
            <a:r>
              <a:rPr lang="en-IN" sz="1600" b="0" i="0" u="none" strike="noStrike" dirty="0">
                <a:solidFill>
                  <a:srgbClr val="000000"/>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{Sparepart_ID, Price, Quantity, spare_part_name}</a:t>
            </a:r>
          </a:p>
        </p:txBody>
      </p:sp>
    </p:spTree>
    <p:extLst>
      <p:ext uri="{BB962C8B-B14F-4D97-AF65-F5344CB8AC3E}">
        <p14:creationId xmlns:p14="http://schemas.microsoft.com/office/powerpoint/2010/main" val="30635359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2" name="TextBox 1">
            <a:extLst>
              <a:ext uri="{FF2B5EF4-FFF2-40B4-BE49-F238E27FC236}">
                <a16:creationId xmlns:a16="http://schemas.microsoft.com/office/drawing/2014/main" id="{ABEFB510-FDE0-4992-9AF8-E14D353EAAEF}"/>
              </a:ext>
            </a:extLst>
          </p:cNvPr>
          <p:cNvSpPr txBox="1"/>
          <p:nvPr/>
        </p:nvSpPr>
        <p:spPr>
          <a:xfrm>
            <a:off x="1408543" y="1079495"/>
            <a:ext cx="9456517" cy="5778505"/>
          </a:xfrm>
          <a:prstGeom prst="rect">
            <a:avLst/>
          </a:prstGeom>
          <a:noFill/>
        </p:spPr>
        <p:txBody>
          <a:bodyPr wrap="square" rtlCol="0">
            <a:spAutoFit/>
          </a:bodyPr>
          <a:lstStyle/>
          <a:p>
            <a:pPr rtl="0" fontAlgn="base">
              <a:spcBef>
                <a:spcPts val="100"/>
              </a:spcBef>
              <a:spcAft>
                <a:spcPts val="0"/>
              </a:spcAft>
            </a:pPr>
            <a:r>
              <a:rPr lang="en-IN" sz="1600" b="0" i="0" u="none" strike="noStrike" dirty="0">
                <a:solidFill>
                  <a:srgbClr val="000000"/>
                </a:solidFill>
                <a:effectLst/>
                <a:latin typeface="Montserrat" panose="00000500000000000000" pitchFamily="2" charset="0"/>
              </a:rPr>
              <a:t>10. Payment {payment_id,name,amount,discount}</a:t>
            </a:r>
          </a:p>
          <a:p>
            <a:pPr rtl="0" fontAlgn="base">
              <a:spcBef>
                <a:spcPts val="100"/>
              </a:spcBef>
              <a:spcAft>
                <a:spcPts val="0"/>
              </a:spcAft>
            </a:pPr>
            <a:r>
              <a:rPr lang="en-IN" sz="1600" dirty="0">
                <a:solidFill>
                  <a:srgbClr val="000000"/>
                </a:solidFill>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{payment_id}</a:t>
            </a:r>
            <a:endParaRPr lang="en-IN" sz="1600" dirty="0">
              <a:latin typeface="Montserrat" panose="00000500000000000000" pitchFamily="2" charset="0"/>
            </a:endParaRPr>
          </a:p>
          <a:p>
            <a:pPr rtl="0" fontAlgn="base">
              <a:spcBef>
                <a:spcPts val="100"/>
              </a:spcBef>
              <a:spcAft>
                <a:spcPts val="0"/>
              </a:spcAft>
            </a:pPr>
            <a:r>
              <a:rPr lang="en-IN" sz="1600" b="0" i="0" u="none" strike="noStrike" dirty="0">
                <a:solidFill>
                  <a:srgbClr val="000000"/>
                </a:solidFill>
                <a:effectLst/>
                <a:latin typeface="Montserrat" panose="00000500000000000000" pitchFamily="2" charset="0"/>
              </a:rPr>
              <a:t>		{payment_id} -&gt; {name,amount,discount}</a:t>
            </a:r>
            <a:endParaRPr lang="en-IN" sz="1600" dirty="0">
              <a:solidFill>
                <a:srgbClr val="000000"/>
              </a:solidFill>
              <a:latin typeface="Montserrat" panose="00000500000000000000" pitchFamily="2" charset="0"/>
            </a:endParaRPr>
          </a:p>
          <a:p>
            <a:pPr rtl="0" fontAlgn="base">
              <a:spcBef>
                <a:spcPts val="100"/>
              </a:spcBef>
              <a:spcAft>
                <a:spcPts val="0"/>
              </a:spcAft>
            </a:pPr>
            <a:r>
              <a:rPr lang="en-IN" sz="1600" b="0" i="0" u="none" strike="noStrike" dirty="0">
                <a:solidFill>
                  <a:srgbClr val="000000"/>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{payment_id, Name, Amount, discount}</a:t>
            </a:r>
          </a:p>
          <a:p>
            <a:pPr rtl="0" fontAlgn="base">
              <a:spcBef>
                <a:spcPts val="100"/>
              </a:spcBef>
              <a:spcAft>
                <a:spcPts val="0"/>
              </a:spcAft>
            </a:pPr>
            <a:r>
              <a:rPr lang="en-IN" sz="1600" i="0" u="none" strike="noStrike" dirty="0">
                <a:solidFill>
                  <a:srgbClr val="000000"/>
                </a:solidFill>
                <a:latin typeface="Montserrat" panose="00000500000000000000" pitchFamily="2" charset="0"/>
              </a:rPr>
              <a:t>11. </a:t>
            </a:r>
            <a:r>
              <a:rPr lang="en-IN" sz="1600" b="0" i="0" u="none" strike="noStrike" dirty="0">
                <a:solidFill>
                  <a:srgbClr val="000000"/>
                </a:solidFill>
                <a:effectLst/>
                <a:latin typeface="Montserrat" panose="00000500000000000000" pitchFamily="2" charset="0"/>
              </a:rPr>
              <a:t>POD {Price, Quantity, Sparepart_ID, Service_ID, Spare_part_name}</a:t>
            </a:r>
          </a:p>
          <a:p>
            <a:pPr rtl="0" fontAlgn="base">
              <a:spcBef>
                <a:spcPts val="100"/>
              </a:spcBef>
              <a:spcAft>
                <a:spcPts val="0"/>
              </a:spcAft>
            </a:pPr>
            <a:r>
              <a:rPr lang="en-IN" sz="1600" dirty="0">
                <a:solidFill>
                  <a:srgbClr val="000000"/>
                </a:solidFill>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a:t>
            </a:r>
            <a:r>
              <a:rPr lang="en-IN" sz="1600" b="0" i="0" u="none" strike="noStrike" dirty="0">
                <a:solidFill>
                  <a:srgbClr val="000000"/>
                </a:solidFill>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Sparepart_ID, Service_ID}</a:t>
            </a:r>
            <a:endParaRPr lang="en-IN" sz="1600" dirty="0">
              <a:latin typeface="Montserrat" panose="00000500000000000000" pitchFamily="2" charset="0"/>
            </a:endParaRPr>
          </a:p>
          <a:p>
            <a:pPr rtl="0" fontAlgn="base">
              <a:spcBef>
                <a:spcPts val="100"/>
              </a:spcBef>
              <a:spcAft>
                <a:spcPts val="0"/>
              </a:spcAft>
            </a:pPr>
            <a:r>
              <a:rPr lang="en-IN" sz="1600" b="0" i="0" u="none" strike="noStrike" dirty="0">
                <a:solidFill>
                  <a:srgbClr val="000000"/>
                </a:solidFill>
                <a:effectLst/>
                <a:latin typeface="Montserrat" panose="00000500000000000000" pitchFamily="2" charset="0"/>
              </a:rPr>
              <a:t>		{ Sparepart_ID} -&gt; {Price, Quantity, Spare_part_name}</a:t>
            </a:r>
            <a:endParaRPr lang="en-IN" sz="1600" dirty="0">
              <a:solidFill>
                <a:srgbClr val="000000"/>
              </a:solidFill>
              <a:latin typeface="Montserrat" panose="00000500000000000000" pitchFamily="2" charset="0"/>
            </a:endParaRPr>
          </a:p>
          <a:p>
            <a:pPr rtl="0" fontAlgn="base">
              <a:spcBef>
                <a:spcPts val="100"/>
              </a:spcBef>
              <a:spcAft>
                <a:spcPts val="0"/>
              </a:spcAft>
            </a:pPr>
            <a:r>
              <a:rPr lang="en-IN" sz="1600" b="0" i="0" u="none" strike="noStrike" dirty="0">
                <a:solidFill>
                  <a:srgbClr val="000000"/>
                </a:solidFill>
                <a:effectLst/>
                <a:latin typeface="Montserrat" panose="00000500000000000000" pitchFamily="2" charset="0"/>
              </a:rPr>
              <a:t>		{ Service_ID} -&gt; {Price}</a:t>
            </a:r>
          </a:p>
          <a:p>
            <a:pPr rtl="0" fontAlgn="base">
              <a:spcBef>
                <a:spcPts val="100"/>
              </a:spcBef>
              <a:spcAft>
                <a:spcPts val="0"/>
              </a:spcAft>
            </a:pPr>
            <a:r>
              <a:rPr lang="en-IN" sz="1600" dirty="0">
                <a:solidFill>
                  <a:srgbClr val="000000"/>
                </a:solidFill>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 Sparepart_ID, Price, Quantity, Spare_part_name}</a:t>
            </a:r>
          </a:p>
          <a:p>
            <a:pPr rtl="0" fontAlgn="base">
              <a:spcBef>
                <a:spcPts val="100"/>
              </a:spcBef>
              <a:spcAft>
                <a:spcPts val="0"/>
              </a:spcAft>
            </a:pPr>
            <a:r>
              <a:rPr lang="en-IN" sz="1600" dirty="0">
                <a:solidFill>
                  <a:schemeClr val="bg1"/>
                </a:solidFill>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 Service_ID, Price}</a:t>
            </a:r>
          </a:p>
          <a:p>
            <a:pPr rtl="0" fontAlgn="base">
              <a:spcBef>
                <a:spcPts val="100"/>
              </a:spcBef>
              <a:spcAft>
                <a:spcPts val="0"/>
              </a:spcAft>
            </a:pPr>
            <a:r>
              <a:rPr lang="en-IN" sz="1600" i="0" u="none" strike="noStrike" dirty="0">
                <a:solidFill>
                  <a:srgbClr val="000000"/>
                </a:solidFill>
                <a:latin typeface="Montserrat" panose="00000500000000000000" pitchFamily="2" charset="0"/>
              </a:rPr>
              <a:t>12. </a:t>
            </a:r>
            <a:r>
              <a:rPr lang="en-IN" sz="1600" b="0" i="0" u="none" strike="noStrike" dirty="0">
                <a:solidFill>
                  <a:srgbClr val="000000"/>
                </a:solidFill>
                <a:effectLst/>
                <a:latin typeface="Montserrat" panose="00000500000000000000" pitchFamily="2" charset="0"/>
              </a:rPr>
              <a:t>Card_Payment  {Card_No., Card Holder name, Amount, Expiry Date}</a:t>
            </a:r>
            <a:endParaRPr lang="en-IN" sz="1600" dirty="0">
              <a:solidFill>
                <a:srgbClr val="0D0D0D"/>
              </a:solidFill>
              <a:latin typeface="Montserrat" panose="00000500000000000000" pitchFamily="2" charset="0"/>
            </a:endParaRPr>
          </a:p>
          <a:p>
            <a:pPr rtl="0" fontAlgn="base">
              <a:spcBef>
                <a:spcPts val="100"/>
              </a:spcBef>
              <a:spcAft>
                <a:spcPts val="0"/>
              </a:spcAft>
            </a:pPr>
            <a:r>
              <a:rPr lang="en-IN" sz="1600" b="0" i="0" u="none" strike="noStrike" dirty="0">
                <a:solidFill>
                  <a:srgbClr val="0D0D0D"/>
                </a:solidFill>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a:t>
            </a:r>
            <a:r>
              <a:rPr lang="en-IN" sz="1600" b="0" i="0" u="none" strike="noStrike" dirty="0">
                <a:solidFill>
                  <a:srgbClr val="000000"/>
                </a:solidFill>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Card_No.}</a:t>
            </a:r>
            <a:endParaRPr lang="en-IN" sz="1600" dirty="0">
              <a:latin typeface="Montserrat" panose="00000500000000000000" pitchFamily="2" charset="0"/>
            </a:endParaRPr>
          </a:p>
          <a:p>
            <a:pPr rtl="0" fontAlgn="base">
              <a:spcBef>
                <a:spcPts val="100"/>
              </a:spcBef>
              <a:spcAft>
                <a:spcPts val="0"/>
              </a:spcAft>
            </a:pPr>
            <a:r>
              <a:rPr lang="en-IN" sz="1600" b="0" i="0" u="none" strike="noStrike" dirty="0">
                <a:solidFill>
                  <a:srgbClr val="0D0D0D"/>
                </a:solidFill>
                <a:effectLst/>
                <a:latin typeface="Montserrat" panose="00000500000000000000" pitchFamily="2" charset="0"/>
              </a:rPr>
              <a:t>		{Card_No.}</a:t>
            </a:r>
            <a:r>
              <a:rPr lang="en-IN" sz="1600" dirty="0">
                <a:solidFill>
                  <a:srgbClr val="000000"/>
                </a:solidFill>
                <a:latin typeface="Montserrat" panose="00000500000000000000" pitchFamily="2" charset="0"/>
              </a:rPr>
              <a:t> -&gt;</a:t>
            </a:r>
            <a:r>
              <a:rPr lang="en-IN" sz="1600" b="0" i="0" u="none" strike="noStrike" dirty="0">
                <a:solidFill>
                  <a:srgbClr val="000000"/>
                </a:solidFill>
                <a:effectLst/>
                <a:latin typeface="Montserrat" panose="00000500000000000000" pitchFamily="2" charset="0"/>
              </a:rPr>
              <a:t> {Card Holder name, Amount, Expiry Date}</a:t>
            </a:r>
            <a:endParaRPr lang="en-IN" sz="1600" dirty="0">
              <a:solidFill>
                <a:srgbClr val="000000"/>
              </a:solidFill>
              <a:latin typeface="Montserrat" panose="00000500000000000000" pitchFamily="2" charset="0"/>
            </a:endParaRPr>
          </a:p>
          <a:p>
            <a:pPr rtl="0" fontAlgn="base">
              <a:spcBef>
                <a:spcPts val="100"/>
              </a:spcBef>
              <a:spcAft>
                <a:spcPts val="0"/>
              </a:spcAft>
            </a:pPr>
            <a:r>
              <a:rPr lang="en-IN" sz="1600" b="0" i="0" u="none" strike="noStrike" dirty="0">
                <a:solidFill>
                  <a:srgbClr val="000000"/>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{Card_No., Card Holder name, Amount, Expiry Date}</a:t>
            </a:r>
          </a:p>
          <a:p>
            <a:pPr rtl="0" fontAlgn="base">
              <a:spcBef>
                <a:spcPts val="100"/>
              </a:spcBef>
              <a:spcAft>
                <a:spcPts val="0"/>
              </a:spcAft>
            </a:pPr>
            <a:r>
              <a:rPr lang="en-IN" sz="1600" i="0" u="none" strike="noStrike" dirty="0">
                <a:solidFill>
                  <a:srgbClr val="000000"/>
                </a:solidFill>
                <a:latin typeface="Montserrat" panose="00000500000000000000" pitchFamily="2" charset="0"/>
              </a:rPr>
              <a:t>13. </a:t>
            </a:r>
            <a:r>
              <a:rPr lang="en-IN" sz="1600" b="0" i="0" u="none" strike="noStrike" dirty="0">
                <a:solidFill>
                  <a:srgbClr val="000000"/>
                </a:solidFill>
                <a:effectLst/>
                <a:latin typeface="Montserrat" panose="00000500000000000000" pitchFamily="2" charset="0"/>
              </a:rPr>
              <a:t>Net Banking {Account_ID, Amount}</a:t>
            </a:r>
            <a:endParaRPr lang="en-IN" sz="1600" dirty="0">
              <a:solidFill>
                <a:srgbClr val="000000"/>
              </a:solidFill>
              <a:latin typeface="Montserrat" panose="00000500000000000000" pitchFamily="2" charset="0"/>
            </a:endParaRPr>
          </a:p>
          <a:p>
            <a:pPr rtl="0" fontAlgn="base">
              <a:spcBef>
                <a:spcPts val="100"/>
              </a:spcBef>
              <a:spcAft>
                <a:spcPts val="0"/>
              </a:spcAft>
            </a:pPr>
            <a:r>
              <a:rPr lang="en-IN" sz="1600" b="0" i="0" u="none" strike="noStrike" dirty="0">
                <a:solidFill>
                  <a:srgbClr val="000000"/>
                </a:solidFill>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a:t>
            </a:r>
            <a:r>
              <a:rPr lang="en-IN" sz="1600" b="0" i="0" u="none" strike="noStrike" dirty="0">
                <a:solidFill>
                  <a:srgbClr val="000000"/>
                </a:solidFill>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Account_ID}</a:t>
            </a:r>
            <a:endParaRPr lang="en-IN" sz="1600" dirty="0">
              <a:latin typeface="Montserrat" panose="00000500000000000000" pitchFamily="2" charset="0"/>
            </a:endParaRPr>
          </a:p>
          <a:p>
            <a:pPr rtl="0" fontAlgn="base">
              <a:spcBef>
                <a:spcPts val="100"/>
              </a:spcBef>
              <a:spcAft>
                <a:spcPts val="0"/>
              </a:spcAft>
            </a:pPr>
            <a:r>
              <a:rPr lang="en-IN" sz="1600" b="0" i="0" u="none" strike="noStrike" dirty="0">
                <a:solidFill>
                  <a:srgbClr val="0D0D0D"/>
                </a:solidFill>
                <a:effectLst/>
                <a:latin typeface="Montserrat" panose="00000500000000000000" pitchFamily="2" charset="0"/>
              </a:rPr>
              <a:t>		{Account_ID}</a:t>
            </a:r>
            <a:r>
              <a:rPr lang="en-IN" sz="1600" b="0" i="0" u="none" strike="noStrike" dirty="0">
                <a:solidFill>
                  <a:srgbClr val="000000"/>
                </a:solidFill>
                <a:effectLst/>
                <a:latin typeface="Montserrat" panose="00000500000000000000" pitchFamily="2" charset="0"/>
              </a:rPr>
              <a:t>  -&gt; {Amount}</a:t>
            </a:r>
          </a:p>
          <a:p>
            <a:pPr rtl="0" fontAlgn="base">
              <a:spcBef>
                <a:spcPts val="100"/>
              </a:spcBef>
              <a:spcAft>
                <a:spcPts val="0"/>
              </a:spcAft>
            </a:pPr>
            <a:r>
              <a:rPr lang="en-IN" sz="1600" b="0" i="0" u="none" strike="noStrike" dirty="0">
                <a:solidFill>
                  <a:srgbClr val="6D9EEB"/>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{Account_ID, Amount}</a:t>
            </a:r>
          </a:p>
          <a:p>
            <a:pPr rtl="0" fontAlgn="base">
              <a:spcBef>
                <a:spcPts val="100"/>
              </a:spcBef>
              <a:spcAft>
                <a:spcPts val="0"/>
              </a:spcAft>
            </a:pPr>
            <a:r>
              <a:rPr lang="en-IN" sz="1600" b="0" i="0" u="none" strike="noStrike" dirty="0">
                <a:solidFill>
                  <a:srgbClr val="000000"/>
                </a:solidFill>
                <a:effectLst/>
                <a:latin typeface="Montserrat" panose="00000500000000000000" pitchFamily="2" charset="0"/>
              </a:rPr>
              <a:t>14. Feedback {Name,  Rating, Comment}</a:t>
            </a:r>
          </a:p>
          <a:p>
            <a:pPr rtl="0" fontAlgn="base">
              <a:spcBef>
                <a:spcPts val="100"/>
              </a:spcBef>
              <a:spcAft>
                <a:spcPts val="0"/>
              </a:spcAft>
            </a:pPr>
            <a:r>
              <a:rPr lang="en-IN" sz="1600" dirty="0">
                <a:solidFill>
                  <a:srgbClr val="000000"/>
                </a:solidFill>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Key =&gt; {</a:t>
            </a:r>
            <a:r>
              <a:rPr lang="en-IN" sz="1600" b="0" i="0" u="none" strike="noStrike" dirty="0">
                <a:solidFill>
                  <a:srgbClr val="000000"/>
                </a:solidFill>
                <a:effectLst/>
                <a:latin typeface="Montserrat" panose="00000500000000000000" pitchFamily="2" charset="0"/>
              </a:rPr>
              <a:t> </a:t>
            </a:r>
            <a:r>
              <a:rPr lang="en-IN" sz="1600" b="0" i="0" u="none" strike="noStrike" dirty="0">
                <a:solidFill>
                  <a:srgbClr val="FF0000"/>
                </a:solidFill>
                <a:effectLst/>
                <a:latin typeface="Montserrat" panose="00000500000000000000" pitchFamily="2" charset="0"/>
              </a:rPr>
              <a:t>Name}</a:t>
            </a:r>
            <a:endParaRPr lang="en-IN" sz="1600" dirty="0">
              <a:latin typeface="Montserrat" panose="00000500000000000000" pitchFamily="2" charset="0"/>
            </a:endParaRPr>
          </a:p>
          <a:p>
            <a:pPr rtl="0" fontAlgn="base">
              <a:spcBef>
                <a:spcPts val="100"/>
              </a:spcBef>
              <a:spcAft>
                <a:spcPts val="0"/>
              </a:spcAft>
            </a:pPr>
            <a:r>
              <a:rPr lang="en-IN" sz="1600" b="0" i="0" u="none" strike="noStrike" dirty="0">
                <a:solidFill>
                  <a:srgbClr val="0D0D0D"/>
                </a:solidFill>
                <a:effectLst/>
                <a:latin typeface="Montserrat" panose="00000500000000000000" pitchFamily="2" charset="0"/>
              </a:rPr>
              <a:t>		{Name}</a:t>
            </a:r>
            <a:r>
              <a:rPr lang="en-IN" sz="1600" b="0" i="0" u="none" strike="noStrike" dirty="0">
                <a:solidFill>
                  <a:srgbClr val="000000"/>
                </a:solidFill>
                <a:effectLst/>
                <a:latin typeface="Montserrat" panose="00000500000000000000" pitchFamily="2" charset="0"/>
              </a:rPr>
              <a:t>  -&gt; {Rating, Comment}</a:t>
            </a:r>
            <a:endParaRPr lang="en-IN" sz="1600" dirty="0">
              <a:solidFill>
                <a:srgbClr val="000000"/>
              </a:solidFill>
              <a:latin typeface="Montserrat" panose="00000500000000000000" pitchFamily="2" charset="0"/>
            </a:endParaRPr>
          </a:p>
          <a:p>
            <a:pPr rtl="0" fontAlgn="base">
              <a:spcBef>
                <a:spcPts val="100"/>
              </a:spcBef>
              <a:spcAft>
                <a:spcPts val="0"/>
              </a:spcAft>
            </a:pPr>
            <a:r>
              <a:rPr lang="en-IN" sz="1600" b="0" i="0" u="none" strike="noStrike" dirty="0">
                <a:solidFill>
                  <a:srgbClr val="000000"/>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	{Name, Rating, Comment}</a:t>
            </a:r>
          </a:p>
        </p:txBody>
      </p:sp>
      <p:sp>
        <p:nvSpPr>
          <p:cNvPr id="38" name="TextBox 37">
            <a:extLst>
              <a:ext uri="{FF2B5EF4-FFF2-40B4-BE49-F238E27FC236}">
                <a16:creationId xmlns:a16="http://schemas.microsoft.com/office/drawing/2014/main" id="{CA36BA5C-1DA5-491F-897A-49FF9E349E5C}"/>
              </a:ext>
            </a:extLst>
          </p:cNvPr>
          <p:cNvSpPr txBox="1"/>
          <p:nvPr/>
        </p:nvSpPr>
        <p:spPr>
          <a:xfrm>
            <a:off x="1425985" y="587245"/>
            <a:ext cx="978153" cy="461665"/>
          </a:xfrm>
          <a:prstGeom prst="rect">
            <a:avLst/>
          </a:prstGeom>
          <a:noFill/>
        </p:spPr>
        <p:txBody>
          <a:bodyPr wrap="none" rtlCol="0">
            <a:spAutoFit/>
          </a:bodyPr>
          <a:lstStyle/>
          <a:p>
            <a:r>
              <a:rPr lang="en-US" sz="2400" b="1" dirty="0">
                <a:solidFill>
                  <a:schemeClr val="bg1"/>
                </a:solidFill>
                <a:latin typeface="Montserrat" panose="00000500000000000000" pitchFamily="2" charset="0"/>
              </a:rPr>
              <a:t>2NF :</a:t>
            </a:r>
            <a:endParaRPr lang="en-IN" sz="2400" b="1" dirty="0">
              <a:solidFill>
                <a:schemeClr val="bg1"/>
              </a:solidFill>
              <a:latin typeface="Montserrat" panose="00000500000000000000" pitchFamily="2" charset="0"/>
            </a:endParaRPr>
          </a:p>
        </p:txBody>
      </p:sp>
      <p:sp>
        <p:nvSpPr>
          <p:cNvPr id="42" name="TextBox 41">
            <a:extLst>
              <a:ext uri="{FF2B5EF4-FFF2-40B4-BE49-F238E27FC236}">
                <a16:creationId xmlns:a16="http://schemas.microsoft.com/office/drawing/2014/main" id="{814A0430-B2DF-4171-86C5-7E1F2CF07802}"/>
              </a:ext>
            </a:extLst>
          </p:cNvPr>
          <p:cNvSpPr txBox="1"/>
          <p:nvPr/>
        </p:nvSpPr>
        <p:spPr>
          <a:xfrm>
            <a:off x="8385987" y="6363673"/>
            <a:ext cx="3728906" cy="369332"/>
          </a:xfrm>
          <a:prstGeom prst="rect">
            <a:avLst/>
          </a:prstGeom>
          <a:noFill/>
        </p:spPr>
        <p:txBody>
          <a:bodyPr wrap="none" rtlCol="0">
            <a:spAutoFit/>
          </a:bodyPr>
          <a:lstStyle/>
          <a:p>
            <a:r>
              <a:rPr lang="en-US" sz="1800" b="1" i="0" u="none" strike="noStrike" dirty="0">
                <a:solidFill>
                  <a:schemeClr val="bg1"/>
                </a:solidFill>
                <a:effectLst/>
                <a:latin typeface="Montserrat" panose="00000500000000000000" pitchFamily="2" charset="0"/>
              </a:rPr>
              <a:t>EVERY RELATION ARE IN 2NF</a:t>
            </a:r>
            <a:endParaRPr lang="en-IN"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1497994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38" name="TextBox 37">
            <a:extLst>
              <a:ext uri="{FF2B5EF4-FFF2-40B4-BE49-F238E27FC236}">
                <a16:creationId xmlns:a16="http://schemas.microsoft.com/office/drawing/2014/main" id="{E78F295B-2E63-4209-BC2E-1F4F6F9E8254}"/>
              </a:ext>
            </a:extLst>
          </p:cNvPr>
          <p:cNvSpPr txBox="1"/>
          <p:nvPr/>
        </p:nvSpPr>
        <p:spPr>
          <a:xfrm>
            <a:off x="1425985" y="587245"/>
            <a:ext cx="979755" cy="461665"/>
          </a:xfrm>
          <a:prstGeom prst="rect">
            <a:avLst/>
          </a:prstGeom>
          <a:noFill/>
        </p:spPr>
        <p:txBody>
          <a:bodyPr wrap="none" rtlCol="0">
            <a:spAutoFit/>
          </a:bodyPr>
          <a:lstStyle/>
          <a:p>
            <a:r>
              <a:rPr lang="en-US" sz="2400" b="1" dirty="0">
                <a:solidFill>
                  <a:schemeClr val="bg1"/>
                </a:solidFill>
                <a:latin typeface="Montserrat" panose="00000500000000000000" pitchFamily="2" charset="0"/>
              </a:rPr>
              <a:t>3NF :</a:t>
            </a:r>
            <a:endParaRPr lang="en-IN" sz="2400" b="1" dirty="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CCEDA7F7-3484-4E00-9FE2-326230DCFF75}"/>
              </a:ext>
            </a:extLst>
          </p:cNvPr>
          <p:cNvSpPr txBox="1"/>
          <p:nvPr/>
        </p:nvSpPr>
        <p:spPr>
          <a:xfrm>
            <a:off x="1425985" y="1123568"/>
            <a:ext cx="10464368" cy="6201698"/>
          </a:xfrm>
          <a:prstGeom prst="rect">
            <a:avLst/>
          </a:prstGeom>
          <a:noFill/>
        </p:spPr>
        <p:txBody>
          <a:bodyPr wrap="square" rtlCol="0">
            <a:spAutoFit/>
          </a:bodyPr>
          <a:lstStyle/>
          <a:p>
            <a:pPr rtl="0">
              <a:spcBef>
                <a:spcPts val="0"/>
              </a:spcBef>
              <a:spcAft>
                <a:spcPts val="300"/>
              </a:spcAft>
            </a:pPr>
            <a:r>
              <a:rPr lang="en-IN" sz="1600" b="1" i="0" u="none" strike="noStrike" dirty="0">
                <a:solidFill>
                  <a:srgbClr val="000000"/>
                </a:solidFill>
                <a:effectLst/>
                <a:latin typeface="Montserrat" panose="00000500000000000000" pitchFamily="2" charset="0"/>
              </a:rPr>
              <a:t>The tables are in 2NF, Partial dependencies were removed, Transitive dependencies identified.</a:t>
            </a:r>
            <a:endParaRPr lang="en-IN" sz="1600" b="0" dirty="0">
              <a:effectLst/>
              <a:latin typeface="Montserrat" panose="00000500000000000000" pitchFamily="2" charset="0"/>
            </a:endParaRPr>
          </a:p>
          <a:p>
            <a:pPr rtl="0" fontAlgn="base">
              <a:spcBef>
                <a:spcPts val="0"/>
              </a:spcBef>
              <a:spcAft>
                <a:spcPts val="300"/>
              </a:spcAft>
              <a:buFont typeface="+mj-lt"/>
              <a:buAutoNum type="arabicPeriod"/>
            </a:pPr>
            <a:r>
              <a:rPr lang="en-IN" sz="1600" b="0" i="0" u="none" strike="noStrike" dirty="0">
                <a:solidFill>
                  <a:srgbClr val="000000"/>
                </a:solidFill>
                <a:effectLst/>
                <a:latin typeface="Montserrat" panose="00000500000000000000" pitchFamily="2" charset="0"/>
              </a:rPr>
              <a:t> {email_id, password }</a:t>
            </a:r>
          </a:p>
          <a:p>
            <a:pPr marL="457200" rtl="0">
              <a:spcBef>
                <a:spcPts val="0"/>
              </a:spcBef>
              <a:spcAft>
                <a:spcPts val="300"/>
              </a:spcAft>
            </a:pPr>
            <a:r>
              <a:rPr lang="en-IN" sz="1600" b="0" i="0" u="none" strike="noStrike" dirty="0">
                <a:solidFill>
                  <a:schemeClr val="bg1"/>
                </a:solidFill>
                <a:effectLst/>
                <a:latin typeface="Montserrat" panose="00000500000000000000" pitchFamily="2" charset="0"/>
              </a:rPr>
              <a:t>In 3 nf</a:t>
            </a:r>
            <a:endParaRPr lang="en-IN" sz="1600" b="0" dirty="0">
              <a:solidFill>
                <a:schemeClr val="bg1"/>
              </a:solidFill>
              <a:effectLst/>
              <a:latin typeface="Montserrat" panose="00000500000000000000" pitchFamily="2" charset="0"/>
            </a:endParaRPr>
          </a:p>
          <a:p>
            <a:pPr rtl="0" fontAlgn="base">
              <a:spcBef>
                <a:spcPts val="0"/>
              </a:spcBef>
              <a:spcAft>
                <a:spcPts val="300"/>
              </a:spcAft>
              <a:buFont typeface="+mj-lt"/>
              <a:buAutoNum type="arabicPeriod" startAt="2"/>
            </a:pPr>
            <a:r>
              <a:rPr lang="en-IN" sz="1600" b="0" i="0" u="none" strike="noStrike" dirty="0">
                <a:solidFill>
                  <a:srgbClr val="000000"/>
                </a:solidFill>
                <a:effectLst/>
                <a:latin typeface="Montserrat" panose="00000500000000000000" pitchFamily="2" charset="0"/>
              </a:rPr>
              <a:t> {email id, password, F_name, L_name }</a:t>
            </a:r>
          </a:p>
          <a:p>
            <a:pPr marL="457200" rtl="0">
              <a:spcBef>
                <a:spcPts val="0"/>
              </a:spcBef>
              <a:spcAft>
                <a:spcPts val="3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pPr rtl="0" fontAlgn="base">
              <a:spcBef>
                <a:spcPts val="0"/>
              </a:spcBef>
              <a:spcAft>
                <a:spcPts val="300"/>
              </a:spcAft>
              <a:buFont typeface="+mj-lt"/>
              <a:buAutoNum type="arabicPeriod" startAt="3"/>
            </a:pPr>
            <a:r>
              <a:rPr lang="en-IN" sz="1600" b="0" i="0" u="none" strike="noStrike" dirty="0">
                <a:solidFill>
                  <a:srgbClr val="000000"/>
                </a:solidFill>
                <a:effectLst/>
                <a:latin typeface="Montserrat" panose="00000500000000000000" pitchFamily="2" charset="0"/>
              </a:rPr>
              <a:t> { email_id,phone_number}</a:t>
            </a:r>
          </a:p>
          <a:p>
            <a:pPr marL="457200" rtl="0">
              <a:spcBef>
                <a:spcPts val="0"/>
              </a:spcBef>
              <a:spcAft>
                <a:spcPts val="3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pPr rtl="0" fontAlgn="base">
              <a:spcBef>
                <a:spcPts val="0"/>
              </a:spcBef>
              <a:spcAft>
                <a:spcPts val="300"/>
              </a:spcAft>
              <a:buFont typeface="+mj-lt"/>
              <a:buAutoNum type="arabicPeriod" startAt="4"/>
            </a:pPr>
            <a:r>
              <a:rPr lang="en-IN" sz="1600" i="0" u="none" strike="noStrike" dirty="0">
                <a:solidFill>
                  <a:srgbClr val="00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 customer_id, membership, appointment_number, door_no, street, city, pin_code,    	vehicle_number, email_id }</a:t>
            </a:r>
          </a:p>
          <a:p>
            <a:pPr marL="457200" rtl="0">
              <a:spcBef>
                <a:spcPts val="0"/>
              </a:spcBef>
              <a:spcAft>
                <a:spcPts val="300"/>
              </a:spcAft>
            </a:pPr>
            <a:r>
              <a:rPr lang="en-IN" sz="1600" b="0" i="0" u="none" strike="noStrike" dirty="0">
                <a:solidFill>
                  <a:srgbClr val="FF0000"/>
                </a:solidFill>
                <a:effectLst/>
                <a:latin typeface="Montserrat" panose="00000500000000000000" pitchFamily="2" charset="0"/>
              </a:rPr>
              <a:t>	{Customer_id} -&gt; {door_no, street, city}</a:t>
            </a:r>
            <a:endParaRPr lang="en-IN" sz="1600" b="0" dirty="0">
              <a:effectLst/>
              <a:latin typeface="Montserrat" panose="00000500000000000000" pitchFamily="2" charset="0"/>
            </a:endParaRPr>
          </a:p>
          <a:p>
            <a:pPr marL="457200" rtl="0">
              <a:spcBef>
                <a:spcPts val="0"/>
              </a:spcBef>
              <a:spcAft>
                <a:spcPts val="300"/>
              </a:spcAft>
            </a:pPr>
            <a:r>
              <a:rPr lang="en-IN" sz="1600" b="0" i="0" u="none" strike="noStrike" dirty="0">
                <a:solidFill>
                  <a:srgbClr val="FF0000"/>
                </a:solidFill>
                <a:effectLst/>
                <a:latin typeface="Montserrat" panose="00000500000000000000" pitchFamily="2" charset="0"/>
              </a:rPr>
              <a:t>	{door_no, street, city} -&gt; {pin_code}</a:t>
            </a:r>
            <a:br>
              <a:rPr lang="en-IN" sz="1600" b="0" dirty="0">
                <a:effectLst/>
                <a:latin typeface="Montserrat" panose="00000500000000000000" pitchFamily="2" charset="0"/>
              </a:rPr>
            </a:br>
            <a:r>
              <a:rPr lang="en-IN" sz="1600" b="0" dirty="0">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{Customer_id, pincode, door_no, street, city}</a:t>
            </a:r>
            <a:endParaRPr lang="en-IN" sz="1600" b="0" dirty="0">
              <a:solidFill>
                <a:schemeClr val="bg1"/>
              </a:solidFill>
              <a:effectLst/>
              <a:latin typeface="Montserrat" panose="00000500000000000000" pitchFamily="2" charset="0"/>
            </a:endParaRPr>
          </a:p>
          <a:p>
            <a:pPr marL="457200" rtl="0">
              <a:spcBef>
                <a:spcPts val="0"/>
              </a:spcBef>
              <a:spcAft>
                <a:spcPts val="300"/>
              </a:spcAft>
            </a:pPr>
            <a:r>
              <a:rPr lang="en-IN" sz="1600" b="0" i="0" u="none" strike="noStrike" dirty="0">
                <a:solidFill>
                  <a:schemeClr val="bg1"/>
                </a:solidFill>
                <a:effectLst/>
                <a:latin typeface="Montserrat" panose="00000500000000000000" pitchFamily="2" charset="0"/>
              </a:rPr>
              <a:t>	{Customer_id, membership, appointment_number, vehicle_number, email_id}</a:t>
            </a:r>
            <a:endParaRPr lang="en-IN" sz="1600" b="0" dirty="0">
              <a:solidFill>
                <a:schemeClr val="bg1"/>
              </a:solidFill>
              <a:effectLst/>
              <a:latin typeface="Montserrat" panose="00000500000000000000" pitchFamily="2" charset="0"/>
            </a:endParaRPr>
          </a:p>
          <a:p>
            <a:pPr rtl="0" fontAlgn="base">
              <a:spcBef>
                <a:spcPts val="0"/>
              </a:spcBef>
              <a:spcAft>
                <a:spcPts val="300"/>
              </a:spcAft>
              <a:buFont typeface="+mj-lt"/>
              <a:buAutoNum type="arabicPeriod" startAt="5"/>
            </a:pPr>
            <a:r>
              <a:rPr lang="en-IN" sz="1600" i="0" u="none" strike="noStrike" dirty="0">
                <a:solidFill>
                  <a:srgbClr val="00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 customer_id,  appointment_number ,day_out, vehicle_number}</a:t>
            </a:r>
          </a:p>
          <a:p>
            <a:pPr marL="457200" rtl="0">
              <a:spcBef>
                <a:spcPts val="0"/>
              </a:spcBef>
              <a:spcAft>
                <a:spcPts val="3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pPr rtl="0" fontAlgn="base">
              <a:spcBef>
                <a:spcPts val="0"/>
              </a:spcBef>
              <a:spcAft>
                <a:spcPts val="300"/>
              </a:spcAft>
              <a:buFont typeface="+mj-lt"/>
              <a:buAutoNum type="arabicPeriod" startAt="6"/>
            </a:pPr>
            <a:r>
              <a:rPr lang="en-IN" sz="1600" i="0" u="none" strike="noStrike" dirty="0">
                <a:solidFill>
                  <a:srgbClr val="00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 service_id, customer_id,service_type, price, vehicle_model, vehicle_number}</a:t>
            </a:r>
          </a:p>
          <a:p>
            <a:pPr marL="457200" rtl="0">
              <a:spcBef>
                <a:spcPts val="0"/>
              </a:spcBef>
              <a:spcAft>
                <a:spcPts val="300"/>
              </a:spcAft>
            </a:pPr>
            <a:r>
              <a:rPr lang="en-IN" sz="1600" b="0" i="0" u="none" strike="noStrike" dirty="0">
                <a:solidFill>
                  <a:srgbClr val="FF0000"/>
                </a:solidFill>
                <a:effectLst/>
                <a:latin typeface="Montserrat" panose="00000500000000000000" pitchFamily="2" charset="0"/>
              </a:rPr>
              <a:t>	Service_id -&gt; {service_type, vehicle_model}</a:t>
            </a:r>
            <a:endParaRPr lang="en-IN" sz="1600" b="0" dirty="0">
              <a:effectLst/>
              <a:latin typeface="Montserrat" panose="00000500000000000000" pitchFamily="2" charset="0"/>
            </a:endParaRPr>
          </a:p>
          <a:p>
            <a:pPr marL="457200" rtl="0">
              <a:spcBef>
                <a:spcPts val="0"/>
              </a:spcBef>
              <a:spcAft>
                <a:spcPts val="300"/>
              </a:spcAft>
            </a:pPr>
            <a:r>
              <a:rPr lang="en-IN" sz="1600" b="0" i="0" u="none" strike="noStrike" dirty="0">
                <a:solidFill>
                  <a:srgbClr val="FF0000"/>
                </a:solidFill>
                <a:effectLst/>
                <a:latin typeface="Montserrat" panose="00000500000000000000" pitchFamily="2" charset="0"/>
              </a:rPr>
              <a:t>	{service_type, vehicle_model} -&gt; price</a:t>
            </a:r>
            <a:endParaRPr lang="en-IN" sz="1600" b="0" dirty="0">
              <a:effectLst/>
              <a:latin typeface="Montserrat" panose="00000500000000000000" pitchFamily="2" charset="0"/>
            </a:endParaRPr>
          </a:p>
          <a:p>
            <a:pPr marL="457200" rtl="0">
              <a:spcBef>
                <a:spcPts val="0"/>
              </a:spcBef>
              <a:spcAft>
                <a:spcPts val="300"/>
              </a:spcAft>
            </a:pPr>
            <a:r>
              <a:rPr lang="en-IN" sz="1600" b="0" i="0" u="none" strike="noStrike" dirty="0">
                <a:solidFill>
                  <a:schemeClr val="bg1"/>
                </a:solidFill>
                <a:effectLst/>
                <a:latin typeface="Montserrat" panose="00000500000000000000" pitchFamily="2" charset="0"/>
              </a:rPr>
              <a:t>	{service_id, service_type, vehicle_model, price}</a:t>
            </a:r>
            <a:endParaRPr lang="en-IN" sz="1600" b="0" dirty="0">
              <a:solidFill>
                <a:schemeClr val="bg1"/>
              </a:solidFill>
              <a:effectLst/>
              <a:latin typeface="Montserrat" panose="00000500000000000000" pitchFamily="2" charset="0"/>
            </a:endParaRPr>
          </a:p>
          <a:p>
            <a:pPr marL="457200" rtl="0">
              <a:spcBef>
                <a:spcPts val="0"/>
              </a:spcBef>
              <a:spcAft>
                <a:spcPts val="300"/>
              </a:spcAft>
            </a:pPr>
            <a:r>
              <a:rPr lang="en-IN" sz="1600" b="0" i="0" u="none" strike="noStrike" dirty="0">
                <a:solidFill>
                  <a:schemeClr val="bg1"/>
                </a:solidFill>
                <a:effectLst/>
                <a:latin typeface="Montserrat" panose="00000500000000000000" pitchFamily="2" charset="0"/>
              </a:rPr>
              <a:t>	{service_id, customer_id, vehicle_number}</a:t>
            </a:r>
            <a:endParaRPr lang="en-IN" sz="1600" b="0" dirty="0">
              <a:solidFill>
                <a:schemeClr val="bg1"/>
              </a:solidFill>
              <a:effectLst/>
              <a:latin typeface="Montserrat" panose="00000500000000000000" pitchFamily="2" charset="0"/>
            </a:endParaRPr>
          </a:p>
          <a:p>
            <a:br>
              <a:rPr lang="en-IN" sz="1600" dirty="0">
                <a:latin typeface="Montserrat" panose="00000500000000000000" pitchFamily="2" charset="0"/>
              </a:rPr>
            </a:br>
            <a:endParaRPr lang="en-IN" sz="1600" dirty="0">
              <a:latin typeface="Montserrat" panose="00000500000000000000" pitchFamily="2" charset="0"/>
            </a:endParaRPr>
          </a:p>
        </p:txBody>
      </p:sp>
    </p:spTree>
    <p:extLst>
      <p:ext uri="{BB962C8B-B14F-4D97-AF65-F5344CB8AC3E}">
        <p14:creationId xmlns:p14="http://schemas.microsoft.com/office/powerpoint/2010/main" val="25509096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2" name="TextBox 1">
            <a:extLst>
              <a:ext uri="{FF2B5EF4-FFF2-40B4-BE49-F238E27FC236}">
                <a16:creationId xmlns:a16="http://schemas.microsoft.com/office/drawing/2014/main" id="{4B2B5753-6EDE-4CCB-B55E-97274644C7D0}"/>
              </a:ext>
            </a:extLst>
          </p:cNvPr>
          <p:cNvSpPr txBox="1"/>
          <p:nvPr/>
        </p:nvSpPr>
        <p:spPr>
          <a:xfrm>
            <a:off x="1479199" y="844964"/>
            <a:ext cx="10292831" cy="6863417"/>
          </a:xfrm>
          <a:prstGeom prst="rect">
            <a:avLst/>
          </a:prstGeom>
          <a:noFill/>
        </p:spPr>
        <p:txBody>
          <a:bodyPr wrap="square" rtlCol="0">
            <a:spAutoFit/>
          </a:bodyPr>
          <a:lstStyle/>
          <a:p>
            <a:pPr rtl="0" fontAlgn="base">
              <a:spcBef>
                <a:spcPts val="0"/>
              </a:spcBef>
              <a:spcAft>
                <a:spcPts val="100"/>
              </a:spcAft>
            </a:pPr>
            <a:r>
              <a:rPr lang="en-IN" sz="1600" b="0" i="0" u="none" strike="noStrike" dirty="0">
                <a:solidFill>
                  <a:srgbClr val="000000"/>
                </a:solidFill>
                <a:effectLst/>
                <a:latin typeface="Montserrat" panose="00000500000000000000" pitchFamily="2" charset="0"/>
              </a:rPr>
              <a:t>7. {spare_part_id, spare_part_name, price, availability, spare_part_rating }</a:t>
            </a:r>
          </a:p>
          <a:p>
            <a:pPr marL="457200" rtl="0">
              <a:spcBef>
                <a:spcPts val="0"/>
              </a:spcBef>
              <a:spcAft>
                <a:spcPts val="100"/>
              </a:spcAft>
            </a:pPr>
            <a:r>
              <a:rPr lang="en-IN" sz="1600" b="0" i="0" u="none" strike="noStrike" dirty="0">
                <a:solidFill>
                  <a:srgbClr val="FF0000"/>
                </a:solidFill>
                <a:effectLst/>
                <a:latin typeface="Montserrat" panose="00000500000000000000" pitchFamily="2" charset="0"/>
              </a:rPr>
              <a:t>Spare_part_id -&gt; spare_part_name</a:t>
            </a:r>
            <a:endParaRPr lang="en-IN" sz="1600" b="0" dirty="0">
              <a:effectLst/>
              <a:latin typeface="Montserrat" panose="00000500000000000000" pitchFamily="2" charset="0"/>
            </a:endParaRPr>
          </a:p>
          <a:p>
            <a:pPr marL="457200" rtl="0">
              <a:spcBef>
                <a:spcPts val="0"/>
              </a:spcBef>
              <a:spcAft>
                <a:spcPts val="100"/>
              </a:spcAft>
            </a:pPr>
            <a:r>
              <a:rPr lang="en-IN" sz="1600" b="0" i="0" u="none" strike="noStrike" dirty="0">
                <a:solidFill>
                  <a:srgbClr val="FF0000"/>
                </a:solidFill>
                <a:effectLst/>
                <a:latin typeface="Montserrat" panose="00000500000000000000" pitchFamily="2" charset="0"/>
              </a:rPr>
              <a:t>Spare_part_name -&gt; price</a:t>
            </a:r>
            <a:endParaRPr lang="en-IN" sz="1600" b="0" dirty="0">
              <a:effectLst/>
              <a:latin typeface="Montserrat" panose="00000500000000000000" pitchFamily="2" charset="0"/>
            </a:endParaRP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{spare_part_id, spare_part_name, price}</a:t>
            </a:r>
            <a:endParaRPr lang="en-IN" sz="1600" b="0" dirty="0">
              <a:solidFill>
                <a:schemeClr val="bg1"/>
              </a:solidFill>
              <a:effectLst/>
              <a:latin typeface="Montserrat" panose="00000500000000000000" pitchFamily="2" charset="0"/>
            </a:endParaRP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{spare_part_id, availability, spare_part_rating}</a:t>
            </a:r>
            <a:endParaRPr lang="en-IN" sz="1600" b="0" dirty="0">
              <a:solidFill>
                <a:schemeClr val="bg1"/>
              </a:solidFill>
              <a:effectLst/>
              <a:latin typeface="Montserrat" panose="00000500000000000000" pitchFamily="2" charset="0"/>
            </a:endParaRPr>
          </a:p>
          <a:p>
            <a:pPr rtl="0" fontAlgn="base">
              <a:spcBef>
                <a:spcPts val="0"/>
              </a:spcBef>
              <a:spcAft>
                <a:spcPts val="100"/>
              </a:spcAft>
            </a:pPr>
            <a:r>
              <a:rPr lang="en-IN" sz="1600" i="0" u="none" strike="noStrike" dirty="0">
                <a:solidFill>
                  <a:srgbClr val="000000"/>
                </a:solidFill>
                <a:latin typeface="Montserrat" panose="00000500000000000000" pitchFamily="2" charset="0"/>
              </a:rPr>
              <a:t>8. </a:t>
            </a:r>
            <a:r>
              <a:rPr lang="en-IN" sz="1600" b="0" i="0" u="none" strike="noStrike" dirty="0">
                <a:solidFill>
                  <a:srgbClr val="000000"/>
                </a:solidFill>
                <a:effectLst/>
                <a:latin typeface="Montserrat" panose="00000500000000000000" pitchFamily="2" charset="0"/>
              </a:rPr>
              <a:t>{invoice_number, appointment_number , date, day_in, day_out, mode_of_payment,customer_id}</a:t>
            </a: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pPr rtl="0" fontAlgn="base">
              <a:spcBef>
                <a:spcPts val="0"/>
              </a:spcBef>
              <a:spcAft>
                <a:spcPts val="100"/>
              </a:spcAft>
            </a:pPr>
            <a:r>
              <a:rPr lang="en-IN" sz="1600" b="0" dirty="0">
                <a:solidFill>
                  <a:srgbClr val="0D0D0D"/>
                </a:solidFill>
                <a:effectLst/>
                <a:latin typeface="Montserrat" panose="00000500000000000000" pitchFamily="2" charset="0"/>
              </a:rPr>
              <a:t>9. </a:t>
            </a:r>
            <a:r>
              <a:rPr lang="en-IN" sz="1600" b="0" i="0" u="none" strike="noStrike" dirty="0">
                <a:solidFill>
                  <a:srgbClr val="0D0D0D"/>
                </a:solidFill>
                <a:effectLst/>
                <a:latin typeface="Montserrat" panose="00000500000000000000" pitchFamily="2" charset="0"/>
              </a:rPr>
              <a:t>{Sparepart_ID, Price, Quantity,spare_part_name}</a:t>
            </a: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In 3nf</a:t>
            </a:r>
          </a:p>
          <a:p>
            <a:pPr rtl="0" fontAlgn="base">
              <a:spcBef>
                <a:spcPts val="0"/>
              </a:spcBef>
              <a:spcAft>
                <a:spcPts val="100"/>
              </a:spcAft>
            </a:pPr>
            <a:r>
              <a:rPr lang="en-IN" sz="1600" b="0" dirty="0">
                <a:solidFill>
                  <a:srgbClr val="0D0D0D"/>
                </a:solidFill>
                <a:effectLst/>
                <a:latin typeface="Montserrat" panose="00000500000000000000" pitchFamily="2" charset="0"/>
              </a:rPr>
              <a:t>10. </a:t>
            </a:r>
            <a:r>
              <a:rPr lang="en-IN" sz="1600" b="0" i="0" u="none" strike="noStrike" dirty="0">
                <a:solidFill>
                  <a:srgbClr val="0D0D0D"/>
                </a:solidFill>
                <a:effectLst/>
                <a:latin typeface="Montserrat" panose="00000500000000000000" pitchFamily="2" charset="0"/>
              </a:rPr>
              <a:t>{Sparepart_ID, Price, Quantity,spare_part_name}</a:t>
            </a: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pPr rtl="0" fontAlgn="base">
              <a:spcBef>
                <a:spcPts val="0"/>
              </a:spcBef>
              <a:spcAft>
                <a:spcPts val="100"/>
              </a:spcAft>
            </a:pPr>
            <a:r>
              <a:rPr lang="en-IN" sz="1600" b="0" dirty="0">
                <a:effectLst/>
                <a:latin typeface="Montserrat" panose="00000500000000000000" pitchFamily="2" charset="0"/>
              </a:rPr>
              <a:t>11. </a:t>
            </a:r>
            <a:r>
              <a:rPr lang="en-IN" sz="1600" b="0" i="0" u="none" strike="noStrike" dirty="0">
                <a:effectLst/>
                <a:latin typeface="Montserrat" panose="00000500000000000000" pitchFamily="2" charset="0"/>
              </a:rPr>
              <a:t>{payment_id,name, amount,discount}</a:t>
            </a: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pPr rtl="0" fontAlgn="base">
              <a:spcBef>
                <a:spcPts val="0"/>
              </a:spcBef>
              <a:spcAft>
                <a:spcPts val="100"/>
              </a:spcAft>
            </a:pPr>
            <a:r>
              <a:rPr lang="en-IN" sz="1600" b="0" i="0" u="none" strike="noStrike" dirty="0">
                <a:solidFill>
                  <a:srgbClr val="0D0D0D"/>
                </a:solidFill>
                <a:effectLst/>
                <a:latin typeface="Montserrat" panose="00000500000000000000" pitchFamily="2" charset="0"/>
              </a:rPr>
              <a:t>12. { Sparepart_ID,Price, Quantity, spare_part_name}</a:t>
            </a: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pPr rtl="0" fontAlgn="base">
              <a:spcBef>
                <a:spcPts val="0"/>
              </a:spcBef>
              <a:spcAft>
                <a:spcPts val="100"/>
              </a:spcAft>
            </a:pPr>
            <a:r>
              <a:rPr lang="en-IN" sz="1600" b="0" i="0" u="none" strike="noStrike" dirty="0">
                <a:solidFill>
                  <a:srgbClr val="0D0D0D"/>
                </a:solidFill>
                <a:effectLst/>
                <a:latin typeface="Montserrat" panose="00000500000000000000" pitchFamily="2" charset="0"/>
              </a:rPr>
              <a:t>13. { Service_ID, Amount}</a:t>
            </a: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In 3nf   </a:t>
            </a:r>
            <a:endParaRPr lang="en-IN" sz="1600" b="0" dirty="0">
              <a:solidFill>
                <a:schemeClr val="bg1"/>
              </a:solidFill>
              <a:effectLst/>
              <a:latin typeface="Montserrat" panose="00000500000000000000" pitchFamily="2" charset="0"/>
            </a:endParaRPr>
          </a:p>
          <a:p>
            <a:pPr rtl="0" fontAlgn="base">
              <a:spcBef>
                <a:spcPts val="0"/>
              </a:spcBef>
              <a:spcAft>
                <a:spcPts val="100"/>
              </a:spcAft>
            </a:pPr>
            <a:r>
              <a:rPr lang="en-IN" sz="1600" b="0" i="0" u="none" strike="noStrike" dirty="0">
                <a:solidFill>
                  <a:srgbClr val="000000"/>
                </a:solidFill>
                <a:effectLst/>
                <a:latin typeface="Montserrat" panose="00000500000000000000" pitchFamily="2" charset="0"/>
              </a:rPr>
              <a:t>14. {Card_No., Card Holder name, Amount, Expiry Date}</a:t>
            </a:r>
            <a:endParaRPr lang="en-IN" sz="1600" b="0" i="0" u="none" strike="noStrike" dirty="0">
              <a:solidFill>
                <a:srgbClr val="0D0D0D"/>
              </a:solidFill>
              <a:effectLst/>
              <a:latin typeface="Montserrat" panose="00000500000000000000" pitchFamily="2" charset="0"/>
            </a:endParaRP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pPr rtl="0" fontAlgn="base">
              <a:spcBef>
                <a:spcPts val="0"/>
              </a:spcBef>
              <a:spcAft>
                <a:spcPts val="100"/>
              </a:spcAft>
            </a:pPr>
            <a:r>
              <a:rPr lang="en-IN" sz="1600" b="0" dirty="0">
                <a:solidFill>
                  <a:srgbClr val="000000"/>
                </a:solidFill>
                <a:effectLst/>
                <a:latin typeface="Montserrat" panose="00000500000000000000" pitchFamily="2" charset="0"/>
              </a:rPr>
              <a:t>15. </a:t>
            </a:r>
            <a:r>
              <a:rPr lang="en-IN" sz="1600" b="0" i="0" u="none" strike="noStrike" dirty="0">
                <a:solidFill>
                  <a:srgbClr val="000000"/>
                </a:solidFill>
                <a:effectLst/>
                <a:latin typeface="Montserrat" panose="00000500000000000000" pitchFamily="2" charset="0"/>
              </a:rPr>
              <a:t>{Account_ID, Amount}</a:t>
            </a: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pPr rtl="0" fontAlgn="base">
              <a:spcBef>
                <a:spcPts val="0"/>
              </a:spcBef>
              <a:spcAft>
                <a:spcPts val="100"/>
              </a:spcAft>
            </a:pPr>
            <a:r>
              <a:rPr lang="en-IN" sz="1600" dirty="0">
                <a:solidFill>
                  <a:srgbClr val="000000"/>
                </a:solidFill>
                <a:latin typeface="Montserrat" panose="00000500000000000000" pitchFamily="2" charset="0"/>
              </a:rPr>
              <a:t>16. </a:t>
            </a:r>
            <a:r>
              <a:rPr lang="en-IN" sz="1600" b="0" i="0" u="none" strike="noStrike" dirty="0">
                <a:solidFill>
                  <a:srgbClr val="000000"/>
                </a:solidFill>
                <a:effectLst/>
                <a:latin typeface="Montserrat" panose="00000500000000000000" pitchFamily="2" charset="0"/>
              </a:rPr>
              <a:t>{Name,  Rating, Comment}</a:t>
            </a:r>
          </a:p>
          <a:p>
            <a:pPr marL="457200" rtl="0">
              <a:spcBef>
                <a:spcPts val="0"/>
              </a:spcBef>
              <a:spcAft>
                <a:spcPts val="100"/>
              </a:spcAft>
            </a:pPr>
            <a:r>
              <a:rPr lang="en-IN" sz="1600" b="0" i="0" u="none" strike="noStrike" dirty="0">
                <a:solidFill>
                  <a:schemeClr val="bg1"/>
                </a:solidFill>
                <a:effectLst/>
                <a:latin typeface="Montserrat" panose="00000500000000000000" pitchFamily="2" charset="0"/>
              </a:rPr>
              <a:t>In 3nf</a:t>
            </a:r>
            <a:endParaRPr lang="en-IN" sz="1600" b="0" dirty="0">
              <a:solidFill>
                <a:schemeClr val="bg1"/>
              </a:solidFill>
              <a:effectLst/>
              <a:latin typeface="Montserrat" panose="00000500000000000000" pitchFamily="2" charset="0"/>
            </a:endParaRPr>
          </a:p>
          <a:p>
            <a:br>
              <a:rPr lang="en-IN" dirty="0"/>
            </a:br>
            <a:endParaRPr lang="en-IN" dirty="0"/>
          </a:p>
        </p:txBody>
      </p:sp>
      <p:sp>
        <p:nvSpPr>
          <p:cNvPr id="38" name="TextBox 37">
            <a:extLst>
              <a:ext uri="{FF2B5EF4-FFF2-40B4-BE49-F238E27FC236}">
                <a16:creationId xmlns:a16="http://schemas.microsoft.com/office/drawing/2014/main" id="{B45D728C-8508-403B-B939-68FE21B559C9}"/>
              </a:ext>
            </a:extLst>
          </p:cNvPr>
          <p:cNvSpPr txBox="1"/>
          <p:nvPr/>
        </p:nvSpPr>
        <p:spPr>
          <a:xfrm>
            <a:off x="1499275" y="383299"/>
            <a:ext cx="979755" cy="461665"/>
          </a:xfrm>
          <a:prstGeom prst="rect">
            <a:avLst/>
          </a:prstGeom>
          <a:noFill/>
        </p:spPr>
        <p:txBody>
          <a:bodyPr wrap="none" rtlCol="0">
            <a:spAutoFit/>
          </a:bodyPr>
          <a:lstStyle/>
          <a:p>
            <a:r>
              <a:rPr lang="en-US" sz="2400" b="1" dirty="0">
                <a:solidFill>
                  <a:schemeClr val="bg1"/>
                </a:solidFill>
                <a:latin typeface="Montserrat" panose="00000500000000000000" pitchFamily="2" charset="0"/>
              </a:rPr>
              <a:t>3NF :</a:t>
            </a:r>
            <a:endParaRPr lang="en-IN" sz="2400" b="1" dirty="0">
              <a:solidFill>
                <a:schemeClr val="bg1"/>
              </a:solidFill>
              <a:latin typeface="Montserrat" panose="00000500000000000000" pitchFamily="2" charset="0"/>
            </a:endParaRPr>
          </a:p>
        </p:txBody>
      </p:sp>
      <p:sp>
        <p:nvSpPr>
          <p:cNvPr id="42" name="TextBox 41">
            <a:extLst>
              <a:ext uri="{FF2B5EF4-FFF2-40B4-BE49-F238E27FC236}">
                <a16:creationId xmlns:a16="http://schemas.microsoft.com/office/drawing/2014/main" id="{BAE71F38-5E26-4BD5-B44B-156FA689BF30}"/>
              </a:ext>
            </a:extLst>
          </p:cNvPr>
          <p:cNvSpPr txBox="1"/>
          <p:nvPr/>
        </p:nvSpPr>
        <p:spPr>
          <a:xfrm>
            <a:off x="3710556" y="26573"/>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3" name="Graphic 42">
            <a:extLst>
              <a:ext uri="{FF2B5EF4-FFF2-40B4-BE49-F238E27FC236}">
                <a16:creationId xmlns:a16="http://schemas.microsoft.com/office/drawing/2014/main" id="{7E9E6338-058A-411D-94BD-A6AFF15DC75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36461" y="549416"/>
            <a:ext cx="3556764" cy="123865"/>
          </a:xfrm>
          <a:prstGeom prst="rect">
            <a:avLst/>
          </a:prstGeom>
        </p:spPr>
      </p:pic>
      <p:pic>
        <p:nvPicPr>
          <p:cNvPr id="44" name="Picture 43">
            <a:extLst>
              <a:ext uri="{FF2B5EF4-FFF2-40B4-BE49-F238E27FC236}">
                <a16:creationId xmlns:a16="http://schemas.microsoft.com/office/drawing/2014/main" id="{D4AC272D-E253-41DF-A53B-D6DE0B039180}"/>
              </a:ext>
            </a:extLst>
          </p:cNvPr>
          <p:cNvPicPr>
            <a:picLocks noChangeAspect="1"/>
          </p:cNvPicPr>
          <p:nvPr/>
        </p:nvPicPr>
        <p:blipFill>
          <a:blip r:embed="rId37"/>
          <a:stretch>
            <a:fillRect/>
          </a:stretch>
        </p:blipFill>
        <p:spPr>
          <a:xfrm>
            <a:off x="8176637" y="26573"/>
            <a:ext cx="734647" cy="714303"/>
          </a:xfrm>
          <a:prstGeom prst="rect">
            <a:avLst/>
          </a:prstGeom>
        </p:spPr>
      </p:pic>
      <p:sp>
        <p:nvSpPr>
          <p:cNvPr id="45" name="TextBox 44">
            <a:extLst>
              <a:ext uri="{FF2B5EF4-FFF2-40B4-BE49-F238E27FC236}">
                <a16:creationId xmlns:a16="http://schemas.microsoft.com/office/drawing/2014/main" id="{DF77320F-B8B0-4B89-AC11-CFE619D2107A}"/>
              </a:ext>
            </a:extLst>
          </p:cNvPr>
          <p:cNvSpPr txBox="1"/>
          <p:nvPr/>
        </p:nvSpPr>
        <p:spPr>
          <a:xfrm>
            <a:off x="8385987" y="6363673"/>
            <a:ext cx="3728906" cy="369332"/>
          </a:xfrm>
          <a:prstGeom prst="rect">
            <a:avLst/>
          </a:prstGeom>
          <a:noFill/>
        </p:spPr>
        <p:txBody>
          <a:bodyPr wrap="none" rtlCol="0">
            <a:spAutoFit/>
          </a:bodyPr>
          <a:lstStyle/>
          <a:p>
            <a:r>
              <a:rPr lang="en-US" sz="1800" b="1" i="0" u="none" strike="noStrike" dirty="0">
                <a:solidFill>
                  <a:schemeClr val="bg1"/>
                </a:solidFill>
                <a:effectLst/>
                <a:latin typeface="Montserrat" panose="00000500000000000000" pitchFamily="2" charset="0"/>
              </a:rPr>
              <a:t>EVERY RELATION ARE IN 3NF</a:t>
            </a:r>
            <a:endParaRPr lang="en-IN"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6288557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38" name="TextBox 37">
            <a:extLst>
              <a:ext uri="{FF2B5EF4-FFF2-40B4-BE49-F238E27FC236}">
                <a16:creationId xmlns:a16="http://schemas.microsoft.com/office/drawing/2014/main" id="{F8B38E93-DB70-4A54-9B41-FB9A339287DF}"/>
              </a:ext>
            </a:extLst>
          </p:cNvPr>
          <p:cNvSpPr txBox="1"/>
          <p:nvPr/>
        </p:nvSpPr>
        <p:spPr>
          <a:xfrm>
            <a:off x="1243654" y="614132"/>
            <a:ext cx="1264819" cy="461665"/>
          </a:xfrm>
          <a:prstGeom prst="rect">
            <a:avLst/>
          </a:prstGeom>
          <a:noFill/>
        </p:spPr>
        <p:txBody>
          <a:bodyPr wrap="square" rtlCol="0">
            <a:spAutoFit/>
          </a:bodyPr>
          <a:lstStyle/>
          <a:p>
            <a:r>
              <a:rPr lang="en-US" sz="2400" b="1" dirty="0">
                <a:solidFill>
                  <a:schemeClr val="bg1"/>
                </a:solidFill>
                <a:latin typeface="Montserrat" panose="00000500000000000000" pitchFamily="2" charset="0"/>
              </a:rPr>
              <a:t>BCNF :</a:t>
            </a:r>
            <a:endParaRPr lang="en-IN" sz="2400" b="1" dirty="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3693487B-81BF-457A-99E6-CFEF110F1063}"/>
              </a:ext>
            </a:extLst>
          </p:cNvPr>
          <p:cNvSpPr txBox="1"/>
          <p:nvPr/>
        </p:nvSpPr>
        <p:spPr>
          <a:xfrm>
            <a:off x="1794075" y="1319514"/>
            <a:ext cx="10035251" cy="6083717"/>
          </a:xfrm>
          <a:prstGeom prst="rect">
            <a:avLst/>
          </a:prstGeom>
          <a:noFill/>
        </p:spPr>
        <p:txBody>
          <a:bodyPr wrap="square" rtlCol="0">
            <a:spAutoFit/>
          </a:bodyPr>
          <a:lstStyle/>
          <a:p>
            <a:pPr rtl="0">
              <a:spcAft>
                <a:spcPts val="200"/>
              </a:spcAft>
            </a:pPr>
            <a:r>
              <a:rPr lang="en-IN" sz="1600" b="1" i="0" u="none" strike="noStrike" dirty="0">
                <a:solidFill>
                  <a:srgbClr val="000000"/>
                </a:solidFill>
                <a:effectLst/>
                <a:latin typeface="Montserrat" panose="00000500000000000000" pitchFamily="2" charset="0"/>
              </a:rPr>
              <a:t>The above relations are in 3NF, trivial dependencies identified</a:t>
            </a:r>
            <a:endParaRPr lang="en-IN" sz="1600" b="0" dirty="0">
              <a:effectLst/>
              <a:latin typeface="Montserrat" panose="00000500000000000000" pitchFamily="2" charset="0"/>
            </a:endParaRPr>
          </a:p>
          <a:p>
            <a:pPr marL="457200" indent="-228600" rtl="0">
              <a:spcAft>
                <a:spcPts val="200"/>
              </a:spcAft>
            </a:pPr>
            <a:r>
              <a:rPr lang="en-IN" sz="1600" b="0" i="0" u="none" strike="noStrike" dirty="0">
                <a:solidFill>
                  <a:srgbClr val="000000"/>
                </a:solidFill>
                <a:effectLst/>
                <a:latin typeface="Montserrat" panose="00000500000000000000" pitchFamily="2" charset="0"/>
              </a:rPr>
              <a:t>1. {email_id, password }</a:t>
            </a:r>
            <a:endParaRPr lang="en-IN" sz="1600" b="0" dirty="0">
              <a:effectLst/>
              <a:latin typeface="Montserrat" panose="00000500000000000000" pitchFamily="2" charset="0"/>
            </a:endParaRPr>
          </a:p>
          <a:p>
            <a:pPr rtl="0">
              <a:spcAft>
                <a:spcPts val="200"/>
              </a:spcAft>
            </a:pPr>
            <a:r>
              <a:rPr lang="en-IN" sz="1600" b="0" i="0" u="none" strike="noStrike" dirty="0">
                <a:solidFill>
                  <a:srgbClr val="2E74B5"/>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In BCNF</a:t>
            </a:r>
            <a:endParaRPr lang="en-IN" sz="1600" dirty="0">
              <a:solidFill>
                <a:schemeClr val="bg1"/>
              </a:solidFill>
              <a:latin typeface="Montserrat" panose="00000500000000000000" pitchFamily="2" charset="0"/>
            </a:endParaRPr>
          </a:p>
          <a:p>
            <a:pPr rtl="0">
              <a:spcAft>
                <a:spcPts val="200"/>
              </a:spcAft>
            </a:pPr>
            <a:r>
              <a:rPr lang="en-IN" sz="1600" dirty="0">
                <a:latin typeface="Montserrat" panose="00000500000000000000" pitchFamily="2" charset="0"/>
              </a:rPr>
              <a:t>    2.</a:t>
            </a:r>
            <a:r>
              <a:rPr lang="en-IN" sz="1600" b="0" i="0" u="none" strike="noStrike" dirty="0">
                <a:effectLst/>
                <a:latin typeface="Montserrat" panose="00000500000000000000" pitchFamily="2" charset="0"/>
              </a:rPr>
              <a:t>{</a:t>
            </a:r>
            <a:r>
              <a:rPr lang="en-IN" sz="1600" b="0" i="0" u="none" strike="noStrike" dirty="0">
                <a:solidFill>
                  <a:srgbClr val="000000"/>
                </a:solidFill>
                <a:effectLst/>
                <a:latin typeface="Montserrat" panose="00000500000000000000" pitchFamily="2" charset="0"/>
              </a:rPr>
              <a:t>Email_id, first_name, last_name}</a:t>
            </a:r>
            <a:endParaRPr lang="en-IN" sz="1600" b="0" dirty="0">
              <a:effectLst/>
              <a:latin typeface="Montserrat" panose="00000500000000000000" pitchFamily="2" charset="0"/>
            </a:endParaRPr>
          </a:p>
          <a:p>
            <a:pPr rtl="0">
              <a:spcAft>
                <a:spcPts val="200"/>
              </a:spcAft>
            </a:pPr>
            <a:r>
              <a:rPr lang="en-IN" sz="1600" b="0" i="0" u="none" strike="noStrike" dirty="0">
                <a:solidFill>
                  <a:srgbClr val="2E74B5"/>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marL="457200" indent="-228600" rtl="0">
              <a:spcAft>
                <a:spcPts val="200"/>
              </a:spcAft>
            </a:pPr>
            <a:r>
              <a:rPr lang="en-IN" sz="1600" b="0" i="0" u="none" strike="noStrike" dirty="0">
                <a:solidFill>
                  <a:srgbClr val="000000"/>
                </a:solidFill>
                <a:effectLst/>
                <a:latin typeface="Montserrat" panose="00000500000000000000" pitchFamily="2" charset="0"/>
              </a:rPr>
              <a:t>3. { email_id,phone_number}</a:t>
            </a:r>
            <a:endParaRPr lang="en-IN" sz="1600" b="0" dirty="0">
              <a:effectLst/>
              <a:latin typeface="Montserrat" panose="00000500000000000000" pitchFamily="2" charset="0"/>
            </a:endParaRPr>
          </a:p>
          <a:p>
            <a:pPr rtl="0">
              <a:spcAft>
                <a:spcPts val="200"/>
              </a:spcAft>
            </a:pPr>
            <a:r>
              <a:rPr lang="en-IN" sz="1600" b="0" i="0" u="none" strike="noStrike" dirty="0">
                <a:solidFill>
                  <a:srgbClr val="2E74B5"/>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marL="457200" indent="-228600" rtl="0">
              <a:spcAft>
                <a:spcPts val="200"/>
              </a:spcAft>
            </a:pPr>
            <a:r>
              <a:rPr lang="en-IN" sz="1600" b="0" i="0" u="none" strike="noStrike" dirty="0">
                <a:solidFill>
                  <a:srgbClr val="000000"/>
                </a:solidFill>
                <a:effectLst/>
                <a:latin typeface="Montserrat" panose="00000500000000000000" pitchFamily="2" charset="0"/>
              </a:rPr>
              <a:t>4.     {Customer_id, pincode, door_no, street, city}</a:t>
            </a:r>
            <a:endParaRPr lang="en-IN" sz="1600" b="0" dirty="0">
              <a:effectLst/>
              <a:latin typeface="Montserrat" panose="00000500000000000000" pitchFamily="2" charset="0"/>
            </a:endParaRPr>
          </a:p>
          <a:p>
            <a:pPr rtl="0">
              <a:spcAft>
                <a:spcPts val="200"/>
              </a:spcAft>
            </a:pPr>
            <a:r>
              <a:rPr lang="en-IN" sz="1600" b="0" i="0" u="none" strike="noStrike" dirty="0">
                <a:solidFill>
                  <a:srgbClr val="2E74B5"/>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marL="457200" indent="-228600" rtl="0">
              <a:spcAft>
                <a:spcPts val="200"/>
              </a:spcAft>
            </a:pPr>
            <a:r>
              <a:rPr lang="en-IN" sz="1600" b="0" i="0" u="none" strike="noStrike" dirty="0">
                <a:solidFill>
                  <a:srgbClr val="000000"/>
                </a:solidFill>
                <a:effectLst/>
                <a:latin typeface="Montserrat" panose="00000500000000000000" pitchFamily="2" charset="0"/>
              </a:rPr>
              <a:t>5.     {Customer_id, membership, appointment_number, vehicle_number, email_id}</a:t>
            </a:r>
            <a:endParaRPr lang="en-IN" sz="1600" b="0" dirty="0">
              <a:effectLst/>
              <a:latin typeface="Montserrat" panose="00000500000000000000" pitchFamily="2" charset="0"/>
            </a:endParaRPr>
          </a:p>
          <a:p>
            <a:pPr marL="228600" rtl="0">
              <a:spcAft>
                <a:spcPts val="200"/>
              </a:spcAft>
            </a:pPr>
            <a:r>
              <a:rPr lang="en-IN" sz="1600" b="0" i="0" u="none" strike="noStrike" dirty="0">
                <a:solidFill>
                  <a:srgbClr val="FF0000"/>
                </a:solidFill>
                <a:effectLst/>
                <a:latin typeface="Montserrat" panose="00000500000000000000" pitchFamily="2" charset="0"/>
              </a:rPr>
              <a:t>	Customer_id -&gt; vehicle_number</a:t>
            </a:r>
            <a:endParaRPr lang="en-IN" sz="1600" b="0" dirty="0">
              <a:effectLst/>
              <a:latin typeface="Montserrat" panose="00000500000000000000" pitchFamily="2" charset="0"/>
            </a:endParaRPr>
          </a:p>
          <a:p>
            <a:pPr marL="228600" rtl="0">
              <a:spcAft>
                <a:spcPts val="200"/>
              </a:spcAft>
            </a:pPr>
            <a:r>
              <a:rPr lang="en-IN" sz="1600" b="0" i="0" u="none" strike="noStrike" dirty="0">
                <a:solidFill>
                  <a:srgbClr val="FF0000"/>
                </a:solidFill>
                <a:effectLst/>
                <a:latin typeface="Montserrat" panose="00000500000000000000" pitchFamily="2" charset="0"/>
              </a:rPr>
              <a:t>	Vehicle_number -&gt; appointment_num</a:t>
            </a:r>
            <a:endParaRPr lang="en-IN" sz="1600" b="0" dirty="0">
              <a:effectLst/>
              <a:latin typeface="Montserrat" panose="00000500000000000000" pitchFamily="2" charset="0"/>
            </a:endParaRPr>
          </a:p>
          <a:p>
            <a:pPr marL="228600" rtl="0">
              <a:spcAft>
                <a:spcPts val="200"/>
              </a:spcAft>
            </a:pPr>
            <a:r>
              <a:rPr lang="en-IN" sz="1600" b="0" i="0" u="none" strike="noStrike" dirty="0">
                <a:solidFill>
                  <a:schemeClr val="bg1"/>
                </a:solidFill>
                <a:effectLst/>
                <a:latin typeface="Montserrat" panose="00000500000000000000" pitchFamily="2" charset="0"/>
              </a:rPr>
              <a:t>	{Customer_id, vehicle_number, appointment_number}</a:t>
            </a:r>
            <a:endParaRPr lang="en-IN" sz="1600" b="0" dirty="0">
              <a:solidFill>
                <a:schemeClr val="bg1"/>
              </a:solidFill>
              <a:effectLst/>
              <a:latin typeface="Montserrat" panose="00000500000000000000" pitchFamily="2" charset="0"/>
            </a:endParaRPr>
          </a:p>
          <a:p>
            <a:pPr marL="228600" rtl="0">
              <a:spcAft>
                <a:spcPts val="200"/>
              </a:spcAft>
            </a:pPr>
            <a:r>
              <a:rPr lang="en-IN" sz="1600" b="0" i="0" u="none" strike="noStrike" dirty="0">
                <a:solidFill>
                  <a:schemeClr val="bg1"/>
                </a:solidFill>
                <a:effectLst/>
                <a:latin typeface="Montserrat" panose="00000500000000000000" pitchFamily="2" charset="0"/>
              </a:rPr>
              <a:t>	{Customer_id, membership, email_id}</a:t>
            </a:r>
            <a:endParaRPr lang="en-IN" sz="1600" b="0" dirty="0">
              <a:solidFill>
                <a:schemeClr val="bg1"/>
              </a:solidFill>
              <a:effectLst/>
              <a:latin typeface="Montserrat" panose="00000500000000000000" pitchFamily="2" charset="0"/>
            </a:endParaRPr>
          </a:p>
          <a:p>
            <a:pPr marL="457200" indent="-228600" rtl="0">
              <a:spcAft>
                <a:spcPts val="200"/>
              </a:spcAft>
            </a:pPr>
            <a:r>
              <a:rPr lang="en-IN" sz="1600" b="0" i="0" u="none" strike="noStrike" dirty="0">
                <a:solidFill>
                  <a:srgbClr val="000000"/>
                </a:solidFill>
                <a:effectLst/>
                <a:latin typeface="Montserrat" panose="00000500000000000000" pitchFamily="2" charset="0"/>
              </a:rPr>
              <a:t>6. { customer_id,  appointment_number ,day_out, vehicle_number}</a:t>
            </a:r>
            <a:endParaRPr lang="en-IN" sz="1600" b="0" dirty="0">
              <a:effectLst/>
              <a:latin typeface="Montserrat" panose="00000500000000000000" pitchFamily="2" charset="0"/>
            </a:endParaRPr>
          </a:p>
          <a:p>
            <a:pPr rtl="0">
              <a:spcAft>
                <a:spcPts val="200"/>
              </a:spcAft>
            </a:pPr>
            <a:r>
              <a:rPr lang="en-IN" sz="1600" b="0" i="0" u="none" strike="noStrike" dirty="0">
                <a:solidFill>
                  <a:srgbClr val="2E74B5"/>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marL="457200" indent="-228600" rtl="0">
              <a:spcAft>
                <a:spcPts val="200"/>
              </a:spcAft>
            </a:pPr>
            <a:r>
              <a:rPr lang="en-IN" sz="1600" b="0" i="0" u="none" strike="noStrike" dirty="0">
                <a:solidFill>
                  <a:srgbClr val="000000"/>
                </a:solidFill>
                <a:effectLst/>
                <a:latin typeface="Montserrat" panose="00000500000000000000" pitchFamily="2" charset="0"/>
              </a:rPr>
              <a:t>7.</a:t>
            </a:r>
            <a:r>
              <a:rPr lang="en-IN" sz="1600" dirty="0">
                <a:solidFill>
                  <a:srgbClr val="00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{service_id, service type, vehicle_model, price}</a:t>
            </a:r>
            <a:endParaRPr lang="en-IN" sz="1600" b="0" dirty="0">
              <a:effectLst/>
              <a:latin typeface="Montserrat" panose="00000500000000000000" pitchFamily="2" charset="0"/>
            </a:endParaRPr>
          </a:p>
          <a:p>
            <a:pPr rtl="0">
              <a:spcAft>
                <a:spcPts val="200"/>
              </a:spcAft>
            </a:pPr>
            <a:r>
              <a:rPr lang="en-IN" sz="1600" b="0" i="0" u="none" strike="noStrike" dirty="0">
                <a:solidFill>
                  <a:srgbClr val="2E74B5"/>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marL="457200" indent="-228600" rtl="0">
              <a:spcAft>
                <a:spcPts val="200"/>
              </a:spcAft>
            </a:pPr>
            <a:r>
              <a:rPr lang="en-IN" sz="1600" b="0" i="0" u="none" strike="noStrike" dirty="0">
                <a:solidFill>
                  <a:srgbClr val="000000"/>
                </a:solidFill>
                <a:effectLst/>
                <a:latin typeface="Montserrat" panose="00000500000000000000" pitchFamily="2" charset="0"/>
              </a:rPr>
              <a:t>8.</a:t>
            </a:r>
            <a:r>
              <a:rPr lang="en-IN" sz="1600" dirty="0">
                <a:solidFill>
                  <a:srgbClr val="00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{spare_part_id, spare_part_name, price}</a:t>
            </a:r>
            <a:endParaRPr lang="en-IN" sz="1600" b="0" dirty="0">
              <a:effectLst/>
              <a:latin typeface="Montserrat" panose="00000500000000000000" pitchFamily="2" charset="0"/>
            </a:endParaRPr>
          </a:p>
          <a:p>
            <a:pPr rtl="0">
              <a:spcAft>
                <a:spcPts val="200"/>
              </a:spcAft>
            </a:pPr>
            <a:r>
              <a:rPr lang="en-IN" sz="1600" b="0" i="0" u="none" strike="noStrike" dirty="0">
                <a:solidFill>
                  <a:srgbClr val="2E74B5"/>
                </a:solidFill>
                <a:effectLst/>
                <a:latin typeface="Montserrat" panose="00000500000000000000" pitchFamily="2" charset="0"/>
              </a:rPr>
              <a:t>	</a:t>
            </a: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br>
              <a:rPr lang="en-IN" dirty="0"/>
            </a:br>
            <a:endParaRPr lang="en-IN" dirty="0"/>
          </a:p>
        </p:txBody>
      </p:sp>
    </p:spTree>
    <p:extLst>
      <p:ext uri="{BB962C8B-B14F-4D97-AF65-F5344CB8AC3E}">
        <p14:creationId xmlns:p14="http://schemas.microsoft.com/office/powerpoint/2010/main" val="2932290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38" name="TextBox 37">
            <a:extLst>
              <a:ext uri="{FF2B5EF4-FFF2-40B4-BE49-F238E27FC236}">
                <a16:creationId xmlns:a16="http://schemas.microsoft.com/office/drawing/2014/main" id="{39208E39-2574-452B-B19D-4307FCB8DC6D}"/>
              </a:ext>
            </a:extLst>
          </p:cNvPr>
          <p:cNvSpPr txBox="1"/>
          <p:nvPr/>
        </p:nvSpPr>
        <p:spPr>
          <a:xfrm>
            <a:off x="1243654" y="614132"/>
            <a:ext cx="1264819" cy="461665"/>
          </a:xfrm>
          <a:prstGeom prst="rect">
            <a:avLst/>
          </a:prstGeom>
          <a:noFill/>
        </p:spPr>
        <p:txBody>
          <a:bodyPr wrap="square" rtlCol="0">
            <a:spAutoFit/>
          </a:bodyPr>
          <a:lstStyle/>
          <a:p>
            <a:r>
              <a:rPr lang="en-US" sz="2400" b="1" dirty="0">
                <a:solidFill>
                  <a:schemeClr val="bg1"/>
                </a:solidFill>
                <a:latin typeface="Montserrat" panose="00000500000000000000" pitchFamily="2" charset="0"/>
              </a:rPr>
              <a:t>BCNF :</a:t>
            </a:r>
            <a:endParaRPr lang="en-IN" sz="2400" b="1" dirty="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16D5DF5C-C88F-4E4C-88EB-AFEE133E5F8E}"/>
              </a:ext>
            </a:extLst>
          </p:cNvPr>
          <p:cNvSpPr txBox="1"/>
          <p:nvPr/>
        </p:nvSpPr>
        <p:spPr>
          <a:xfrm>
            <a:off x="1493132" y="1152083"/>
            <a:ext cx="9691083" cy="5709255"/>
          </a:xfrm>
          <a:prstGeom prst="rect">
            <a:avLst/>
          </a:prstGeom>
          <a:noFill/>
        </p:spPr>
        <p:txBody>
          <a:bodyPr wrap="square" rtlCol="0">
            <a:spAutoFit/>
          </a:bodyPr>
          <a:lstStyle/>
          <a:p>
            <a:pPr marL="457200" indent="-228600" rtl="0">
              <a:spcAft>
                <a:spcPts val="300"/>
              </a:spcAft>
            </a:pPr>
            <a:r>
              <a:rPr lang="en-IN" sz="1600" b="0" i="0" u="none" strike="noStrike" dirty="0">
                <a:solidFill>
                  <a:srgbClr val="000000"/>
                </a:solidFill>
                <a:effectLst/>
                <a:latin typeface="Montserrat" panose="00000500000000000000" pitchFamily="2" charset="0"/>
              </a:rPr>
              <a:t>9.</a:t>
            </a:r>
            <a:r>
              <a:rPr lang="en-IN" sz="1600" dirty="0">
                <a:solidFill>
                  <a:srgbClr val="00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{spare_part_id, availability, spare_part_rating}</a:t>
            </a:r>
            <a:endParaRPr lang="en-IN" sz="1600" b="0" dirty="0">
              <a:effectLst/>
              <a:latin typeface="Montserrat" panose="00000500000000000000" pitchFamily="2" charset="0"/>
            </a:endParaRPr>
          </a:p>
          <a:p>
            <a:pPr rtl="0">
              <a:spcAft>
                <a:spcPts val="300"/>
              </a:spcAft>
            </a:pP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marL="457200" indent="-228600" rtl="0">
              <a:spcAft>
                <a:spcPts val="300"/>
              </a:spcAft>
            </a:pPr>
            <a:r>
              <a:rPr lang="en-IN" sz="1600" b="0" i="0" u="none" strike="noStrike" dirty="0">
                <a:solidFill>
                  <a:srgbClr val="000000"/>
                </a:solidFill>
                <a:effectLst/>
                <a:latin typeface="Montserrat" panose="00000500000000000000" pitchFamily="2" charset="0"/>
              </a:rPr>
              <a:t>10.</a:t>
            </a:r>
            <a:r>
              <a:rPr lang="en-IN" sz="1600" dirty="0">
                <a:solidFill>
                  <a:srgbClr val="000000"/>
                </a:solidFill>
                <a:latin typeface="Montserrat" panose="00000500000000000000" pitchFamily="2" charset="0"/>
              </a:rPr>
              <a:t> </a:t>
            </a:r>
            <a:r>
              <a:rPr lang="en-IN" sz="1600" b="0" i="0" u="none" strike="noStrike" dirty="0">
                <a:solidFill>
                  <a:srgbClr val="000000"/>
                </a:solidFill>
                <a:effectLst/>
                <a:latin typeface="Montserrat" panose="00000500000000000000" pitchFamily="2" charset="0"/>
              </a:rPr>
              <a:t>{invoice_number, appointment_number , date, day_in, day_out, mode_of_payment}</a:t>
            </a:r>
            <a:endParaRPr lang="en-IN" sz="1600" b="0" dirty="0">
              <a:effectLst/>
              <a:latin typeface="Montserrat" panose="00000500000000000000" pitchFamily="2" charset="0"/>
            </a:endParaRPr>
          </a:p>
          <a:p>
            <a:pPr rtl="0">
              <a:spcAft>
                <a:spcPts val="300"/>
              </a:spcAft>
            </a:pP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marL="457200" indent="-228600" rtl="0">
              <a:spcAft>
                <a:spcPts val="300"/>
              </a:spcAft>
            </a:pPr>
            <a:r>
              <a:rPr lang="en-IN" sz="1600" b="0" i="0" u="none" strike="noStrike" dirty="0">
                <a:solidFill>
                  <a:srgbClr val="000000"/>
                </a:solidFill>
                <a:effectLst/>
                <a:latin typeface="Montserrat" panose="00000500000000000000" pitchFamily="2" charset="0"/>
              </a:rPr>
              <a:t>11. {spare_part_id, price, quantity, spare_part_name}</a:t>
            </a:r>
            <a:endParaRPr lang="en-IN" sz="1600" b="0" dirty="0">
              <a:effectLst/>
              <a:latin typeface="Montserrat" panose="00000500000000000000" pitchFamily="2" charset="0"/>
            </a:endParaRPr>
          </a:p>
          <a:p>
            <a:pPr rtl="0">
              <a:spcAft>
                <a:spcPts val="300"/>
              </a:spcAft>
            </a:pPr>
            <a:r>
              <a:rPr lang="en-IN" sz="1600" b="0" i="0" u="none" strike="noStrike" dirty="0">
                <a:solidFill>
                  <a:schemeClr val="bg1"/>
                </a:solidFill>
                <a:effectLst/>
                <a:latin typeface="Montserrat" panose="00000500000000000000" pitchFamily="2" charset="0"/>
              </a:rPr>
              <a:t>In BCNF</a:t>
            </a:r>
            <a:endParaRPr lang="en-IN" sz="1600" dirty="0">
              <a:solidFill>
                <a:schemeClr val="bg1"/>
              </a:solidFill>
              <a:latin typeface="Montserrat" panose="00000500000000000000" pitchFamily="2" charset="0"/>
            </a:endParaRPr>
          </a:p>
          <a:p>
            <a:pPr rtl="0">
              <a:spcAft>
                <a:spcPts val="300"/>
              </a:spcAft>
            </a:pPr>
            <a:r>
              <a:rPr lang="en-IN" sz="1600" b="0" i="0" u="none" strike="noStrike" dirty="0">
                <a:solidFill>
                  <a:srgbClr val="000000"/>
                </a:solidFill>
                <a:effectLst/>
                <a:latin typeface="Montserrat" panose="00000500000000000000" pitchFamily="2" charset="0"/>
              </a:rPr>
              <a:t>    12. </a:t>
            </a:r>
            <a:r>
              <a:rPr lang="en-IN" sz="1600" b="0" i="0" u="none" strike="noStrike" dirty="0">
                <a:solidFill>
                  <a:srgbClr val="0D0D0D"/>
                </a:solidFill>
                <a:effectLst/>
                <a:latin typeface="Montserrat" panose="00000500000000000000" pitchFamily="2" charset="0"/>
              </a:rPr>
              <a:t>{sparepart_ID, Price, Quantity,spare_part_name}</a:t>
            </a:r>
            <a:endParaRPr lang="en-IN" sz="1600" b="0" dirty="0">
              <a:effectLst/>
              <a:latin typeface="Montserrat" panose="00000500000000000000" pitchFamily="2" charset="0"/>
            </a:endParaRPr>
          </a:p>
          <a:p>
            <a:pPr rtl="0">
              <a:spcAft>
                <a:spcPts val="300"/>
              </a:spcAft>
            </a:pPr>
            <a:r>
              <a:rPr lang="en-IN" sz="1600" b="0" i="0" u="none" strike="noStrike" dirty="0">
                <a:solidFill>
                  <a:schemeClr val="bg1"/>
                </a:solidFill>
                <a:effectLst/>
                <a:latin typeface="Montserrat" panose="00000500000000000000" pitchFamily="2" charset="0"/>
              </a:rPr>
              <a:t>In BCNF</a:t>
            </a:r>
            <a:br>
              <a:rPr lang="en-IN" sz="1600" b="0" dirty="0">
                <a:effectLst/>
                <a:latin typeface="Montserrat" panose="00000500000000000000" pitchFamily="2" charset="0"/>
              </a:rPr>
            </a:br>
            <a:r>
              <a:rPr lang="en-IN" sz="1600" b="0" dirty="0">
                <a:effectLst/>
                <a:latin typeface="Montserrat" panose="00000500000000000000" pitchFamily="2" charset="0"/>
              </a:rPr>
              <a:t>    </a:t>
            </a:r>
            <a:r>
              <a:rPr lang="en-IN" sz="1600" b="0" i="0" u="none" strike="noStrike" dirty="0">
                <a:solidFill>
                  <a:srgbClr val="0D0D0D"/>
                </a:solidFill>
                <a:effectLst/>
                <a:latin typeface="Montserrat" panose="00000500000000000000" pitchFamily="2" charset="0"/>
              </a:rPr>
              <a:t>13. {payment_id,name, amount,discount}</a:t>
            </a:r>
            <a:endParaRPr lang="en-IN" sz="1600" b="0" dirty="0">
              <a:effectLst/>
              <a:latin typeface="Montserrat" panose="00000500000000000000" pitchFamily="2" charset="0"/>
            </a:endParaRPr>
          </a:p>
          <a:p>
            <a:pPr rtl="0">
              <a:spcAft>
                <a:spcPts val="300"/>
              </a:spcAft>
            </a:pP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rtl="0" fontAlgn="base">
              <a:spcAft>
                <a:spcPts val="300"/>
              </a:spcAft>
            </a:pPr>
            <a:r>
              <a:rPr lang="en-IN" sz="1600" dirty="0">
                <a:solidFill>
                  <a:srgbClr val="0D0D0D"/>
                </a:solidFill>
                <a:latin typeface="Montserrat" panose="00000500000000000000" pitchFamily="2" charset="0"/>
              </a:rPr>
              <a:t>    </a:t>
            </a:r>
            <a:r>
              <a:rPr lang="en-IN" sz="1600" b="0" i="0" u="none" strike="noStrike" dirty="0">
                <a:solidFill>
                  <a:srgbClr val="0D0D0D"/>
                </a:solidFill>
                <a:effectLst/>
                <a:latin typeface="Montserrat" panose="00000500000000000000" pitchFamily="2" charset="0"/>
              </a:rPr>
              <a:t>14. { sparepart_ID,Price, Quantity, spare_part_name}</a:t>
            </a:r>
          </a:p>
          <a:p>
            <a:pPr rtl="0">
              <a:spcAft>
                <a:spcPts val="300"/>
              </a:spcAft>
            </a:pP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rtl="0" fontAlgn="base">
              <a:spcAft>
                <a:spcPts val="300"/>
              </a:spcAft>
            </a:pPr>
            <a:r>
              <a:rPr lang="en-IN" sz="1600" b="0" i="0" u="none" strike="noStrike" dirty="0">
                <a:solidFill>
                  <a:srgbClr val="0D0D0D"/>
                </a:solidFill>
                <a:effectLst/>
                <a:latin typeface="Montserrat" panose="00000500000000000000" pitchFamily="2" charset="0"/>
              </a:rPr>
              <a:t>    15.{ service_ID, Amount}</a:t>
            </a:r>
          </a:p>
          <a:p>
            <a:pPr rtl="0">
              <a:spcAft>
                <a:spcPts val="300"/>
              </a:spcAft>
            </a:pPr>
            <a:r>
              <a:rPr lang="en-IN" sz="1600" b="0" i="0" u="none" strike="noStrike" dirty="0">
                <a:solidFill>
                  <a:schemeClr val="bg1"/>
                </a:solidFill>
                <a:effectLst/>
                <a:latin typeface="Montserrat" panose="00000500000000000000" pitchFamily="2" charset="0"/>
              </a:rPr>
              <a:t>In BCNF </a:t>
            </a:r>
            <a:endParaRPr lang="en-IN" sz="1600" b="0" dirty="0">
              <a:solidFill>
                <a:schemeClr val="bg1"/>
              </a:solidFill>
              <a:effectLst/>
              <a:latin typeface="Montserrat" panose="00000500000000000000" pitchFamily="2" charset="0"/>
            </a:endParaRPr>
          </a:p>
          <a:p>
            <a:pPr rtl="0" fontAlgn="base">
              <a:spcAft>
                <a:spcPts val="300"/>
              </a:spcAft>
            </a:pPr>
            <a:r>
              <a:rPr lang="en-IN" sz="1600" b="0" i="0" u="none" strike="noStrike" dirty="0">
                <a:solidFill>
                  <a:srgbClr val="000000"/>
                </a:solidFill>
                <a:effectLst/>
                <a:latin typeface="Montserrat" panose="00000500000000000000" pitchFamily="2" charset="0"/>
              </a:rPr>
              <a:t>    16. {card_No., Card Holder name, Amount, Expiry Date}</a:t>
            </a:r>
          </a:p>
          <a:p>
            <a:pPr rtl="0">
              <a:spcAft>
                <a:spcPts val="300"/>
              </a:spcAft>
            </a:pPr>
            <a:r>
              <a:rPr lang="en-IN" sz="1600" b="0" i="0" u="none" strike="noStrike" dirty="0">
                <a:solidFill>
                  <a:schemeClr val="bg1"/>
                </a:solidFill>
                <a:effectLst/>
                <a:latin typeface="Montserrat" panose="00000500000000000000" pitchFamily="2" charset="0"/>
              </a:rPr>
              <a:t>In BCNF </a:t>
            </a:r>
            <a:endParaRPr lang="en-IN" sz="1600" b="0" dirty="0">
              <a:solidFill>
                <a:schemeClr val="bg1"/>
              </a:solidFill>
              <a:effectLst/>
              <a:latin typeface="Montserrat" panose="00000500000000000000" pitchFamily="2" charset="0"/>
            </a:endParaRPr>
          </a:p>
          <a:p>
            <a:pPr rtl="0" fontAlgn="base">
              <a:spcAft>
                <a:spcPts val="300"/>
              </a:spcAft>
            </a:pPr>
            <a:r>
              <a:rPr lang="en-IN" sz="1600" i="0" u="none" strike="noStrike" dirty="0">
                <a:solidFill>
                  <a:srgbClr val="000000"/>
                </a:solidFill>
                <a:latin typeface="Montserrat" panose="00000500000000000000" pitchFamily="2" charset="0"/>
              </a:rPr>
              <a:t>    17. </a:t>
            </a:r>
            <a:r>
              <a:rPr lang="en-IN" sz="1600" b="0" i="0" u="none" strike="noStrike" dirty="0">
                <a:solidFill>
                  <a:srgbClr val="000000"/>
                </a:solidFill>
                <a:effectLst/>
                <a:latin typeface="Montserrat" panose="00000500000000000000" pitchFamily="2" charset="0"/>
              </a:rPr>
              <a:t>{account_ID, Amount}</a:t>
            </a:r>
          </a:p>
          <a:p>
            <a:pPr rtl="0">
              <a:spcAft>
                <a:spcPts val="300"/>
              </a:spcAft>
            </a:pPr>
            <a:r>
              <a:rPr lang="en-IN" sz="1600" b="0" i="0" u="none" strike="noStrike" dirty="0">
                <a:solidFill>
                  <a:schemeClr val="bg1"/>
                </a:solidFill>
                <a:effectLst/>
                <a:latin typeface="Montserrat" panose="00000500000000000000" pitchFamily="2" charset="0"/>
              </a:rPr>
              <a:t>In BCNF</a:t>
            </a:r>
            <a:endParaRPr lang="en-IN" sz="1600" b="0" dirty="0">
              <a:solidFill>
                <a:schemeClr val="bg1"/>
              </a:solidFill>
              <a:effectLst/>
              <a:latin typeface="Montserrat" panose="00000500000000000000" pitchFamily="2" charset="0"/>
            </a:endParaRPr>
          </a:p>
          <a:p>
            <a:pPr rtl="0" fontAlgn="base">
              <a:spcAft>
                <a:spcPts val="300"/>
              </a:spcAft>
            </a:pPr>
            <a:r>
              <a:rPr lang="en-IN" sz="1600" b="0" i="0" u="none" strike="noStrike" dirty="0">
                <a:solidFill>
                  <a:srgbClr val="000000"/>
                </a:solidFill>
                <a:effectLst/>
                <a:latin typeface="Montserrat" panose="00000500000000000000" pitchFamily="2" charset="0"/>
              </a:rPr>
              <a:t>    18. {name,  Rating, Comment}</a:t>
            </a:r>
          </a:p>
          <a:p>
            <a:pPr rtl="0">
              <a:spcAft>
                <a:spcPts val="300"/>
              </a:spcAft>
            </a:pPr>
            <a:r>
              <a:rPr lang="en-IN" sz="1600" b="0" i="0" u="none" strike="noStrike" dirty="0">
                <a:solidFill>
                  <a:schemeClr val="bg1"/>
                </a:solidFill>
                <a:effectLst/>
                <a:latin typeface="Montserrat" panose="00000500000000000000" pitchFamily="2" charset="0"/>
              </a:rPr>
              <a:t>In BCNF</a:t>
            </a:r>
            <a:endParaRPr lang="en-IN" b="0" dirty="0">
              <a:solidFill>
                <a:schemeClr val="bg1"/>
              </a:solidFill>
              <a:effectLst/>
              <a:latin typeface="Montserrat" panose="00000500000000000000" pitchFamily="2" charset="0"/>
            </a:endParaRPr>
          </a:p>
        </p:txBody>
      </p:sp>
      <p:sp>
        <p:nvSpPr>
          <p:cNvPr id="42" name="TextBox 41">
            <a:extLst>
              <a:ext uri="{FF2B5EF4-FFF2-40B4-BE49-F238E27FC236}">
                <a16:creationId xmlns:a16="http://schemas.microsoft.com/office/drawing/2014/main" id="{441E5CA9-D704-4BD1-9373-14D465771225}"/>
              </a:ext>
            </a:extLst>
          </p:cNvPr>
          <p:cNvSpPr txBox="1"/>
          <p:nvPr/>
        </p:nvSpPr>
        <p:spPr>
          <a:xfrm>
            <a:off x="8211361" y="6335352"/>
            <a:ext cx="3938899" cy="369332"/>
          </a:xfrm>
          <a:prstGeom prst="rect">
            <a:avLst/>
          </a:prstGeom>
          <a:noFill/>
        </p:spPr>
        <p:txBody>
          <a:bodyPr wrap="none" rtlCol="0">
            <a:spAutoFit/>
          </a:bodyPr>
          <a:lstStyle/>
          <a:p>
            <a:r>
              <a:rPr lang="en-US" sz="1800" b="1" i="0" u="none" strike="noStrike" dirty="0">
                <a:solidFill>
                  <a:schemeClr val="bg1"/>
                </a:solidFill>
                <a:effectLst/>
                <a:latin typeface="Montserrat" panose="00000500000000000000" pitchFamily="2" charset="0"/>
              </a:rPr>
              <a:t>EVERY RELATION ARE IN BCNF</a:t>
            </a:r>
            <a:endParaRPr lang="en-IN"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9907031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38" name="TextBox 37">
            <a:extLst>
              <a:ext uri="{FF2B5EF4-FFF2-40B4-BE49-F238E27FC236}">
                <a16:creationId xmlns:a16="http://schemas.microsoft.com/office/drawing/2014/main" id="{49DFAE1D-73E8-443C-BA8B-FC3E3DFB4F55}"/>
              </a:ext>
            </a:extLst>
          </p:cNvPr>
          <p:cNvSpPr txBox="1"/>
          <p:nvPr/>
        </p:nvSpPr>
        <p:spPr>
          <a:xfrm>
            <a:off x="1099609" y="1042074"/>
            <a:ext cx="6140994" cy="461665"/>
          </a:xfrm>
          <a:prstGeom prst="rect">
            <a:avLst/>
          </a:prstGeom>
          <a:noFill/>
        </p:spPr>
        <p:txBody>
          <a:bodyPr wrap="square" rtlCol="0">
            <a:spAutoFit/>
          </a:bodyPr>
          <a:lstStyle/>
          <a:p>
            <a:r>
              <a:rPr lang="en-US" sz="2400" b="1" dirty="0">
                <a:solidFill>
                  <a:schemeClr val="bg1"/>
                </a:solidFill>
                <a:latin typeface="Montserrat" panose="00000500000000000000" pitchFamily="2" charset="0"/>
              </a:rPr>
              <a:t>TABLES AFTER NORMALISATION :</a:t>
            </a:r>
            <a:endParaRPr lang="en-IN" sz="2400" b="1" dirty="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C4630121-9AA7-490D-8C2C-B613E584DFA0}"/>
              </a:ext>
            </a:extLst>
          </p:cNvPr>
          <p:cNvSpPr txBox="1"/>
          <p:nvPr/>
        </p:nvSpPr>
        <p:spPr>
          <a:xfrm>
            <a:off x="1504709" y="1810401"/>
            <a:ext cx="10200369" cy="4354397"/>
          </a:xfrm>
          <a:prstGeom prst="rect">
            <a:avLst/>
          </a:prstGeom>
          <a:noFill/>
        </p:spPr>
        <p:txBody>
          <a:bodyPr wrap="square" rtlCol="0">
            <a:spAutoFit/>
          </a:bodyPr>
          <a:lstStyle/>
          <a:p>
            <a:pPr indent="-228600" rtl="0">
              <a:lnSpc>
                <a:spcPct val="150000"/>
              </a:lnSpc>
              <a:spcBef>
                <a:spcPts val="600"/>
              </a:spcBef>
            </a:pPr>
            <a:r>
              <a:rPr lang="en-IN" sz="1800" b="0" i="0" u="none" strike="noStrike" dirty="0">
                <a:solidFill>
                  <a:srgbClr val="000000"/>
                </a:solidFill>
                <a:effectLst/>
                <a:latin typeface="Montserrat" panose="00000500000000000000" pitchFamily="2" charset="0"/>
              </a:rPr>
              <a:t>1. </a:t>
            </a:r>
            <a:r>
              <a:rPr lang="en-IN" sz="1800" b="1" i="0" u="none" strike="noStrike" dirty="0">
                <a:solidFill>
                  <a:srgbClr val="000000"/>
                </a:solidFill>
                <a:effectLst/>
                <a:latin typeface="Montserrat" panose="00000500000000000000" pitchFamily="2" charset="0"/>
              </a:rPr>
              <a:t>Login</a:t>
            </a:r>
            <a:r>
              <a:rPr lang="en-IN" sz="1800" b="0" i="0" u="none" strike="noStrike" dirty="0">
                <a:solidFill>
                  <a:srgbClr val="000000"/>
                </a:solidFill>
                <a:effectLst/>
                <a:latin typeface="Montserrat" panose="00000500000000000000" pitchFamily="2" charset="0"/>
              </a:rPr>
              <a:t>- {Email_id, password }</a:t>
            </a:r>
            <a:br>
              <a:rPr lang="en-IN" b="0" dirty="0">
                <a:effectLst/>
                <a:latin typeface="Montserrat" panose="00000500000000000000" pitchFamily="2" charset="0"/>
              </a:rPr>
            </a:br>
            <a:r>
              <a:rPr lang="en-IN" sz="1800" b="0" i="0" u="none" strike="noStrike" dirty="0">
                <a:solidFill>
                  <a:srgbClr val="0D0D0D"/>
                </a:solidFill>
                <a:effectLst/>
                <a:latin typeface="Montserrat" panose="00000500000000000000" pitchFamily="2" charset="0"/>
              </a:rPr>
              <a:t>2. </a:t>
            </a:r>
            <a:r>
              <a:rPr lang="en-IN" sz="1800" b="1" i="0" u="none" strike="noStrike" dirty="0">
                <a:solidFill>
                  <a:srgbClr val="000000"/>
                </a:solidFill>
                <a:effectLst/>
                <a:latin typeface="Montserrat" panose="00000500000000000000" pitchFamily="2" charset="0"/>
              </a:rPr>
              <a:t>Customer_Name</a:t>
            </a:r>
            <a:r>
              <a:rPr lang="en-IN" sz="1800" b="0" i="0" u="none" strike="noStrike" dirty="0">
                <a:solidFill>
                  <a:srgbClr val="000000"/>
                </a:solidFill>
                <a:effectLst/>
                <a:latin typeface="Montserrat" panose="00000500000000000000" pitchFamily="2" charset="0"/>
              </a:rPr>
              <a:t>- {Email_id, first_name, last_name} </a:t>
            </a:r>
            <a:br>
              <a:rPr lang="en-IN" b="0" dirty="0">
                <a:effectLst/>
                <a:latin typeface="Montserrat" panose="00000500000000000000" pitchFamily="2" charset="0"/>
              </a:rPr>
            </a:br>
            <a:r>
              <a:rPr lang="en-IN" sz="1800" b="0" i="0" u="none" strike="noStrike" dirty="0">
                <a:solidFill>
                  <a:srgbClr val="000000"/>
                </a:solidFill>
                <a:effectLst/>
                <a:latin typeface="Montserrat" panose="00000500000000000000" pitchFamily="2" charset="0"/>
              </a:rPr>
              <a:t>3. </a:t>
            </a:r>
            <a:r>
              <a:rPr lang="en-IN" sz="1800" b="1" i="0" u="none" strike="noStrike" dirty="0">
                <a:solidFill>
                  <a:srgbClr val="000000"/>
                </a:solidFill>
                <a:effectLst/>
                <a:latin typeface="Montserrat" panose="00000500000000000000" pitchFamily="2" charset="0"/>
              </a:rPr>
              <a:t>Customer_Phone No. </a:t>
            </a:r>
            <a:r>
              <a:rPr lang="en-IN" sz="1800" b="0" i="0" u="none" strike="noStrike" dirty="0">
                <a:solidFill>
                  <a:srgbClr val="000000"/>
                </a:solidFill>
                <a:effectLst/>
                <a:latin typeface="Montserrat" panose="00000500000000000000" pitchFamily="2" charset="0"/>
              </a:rPr>
              <a:t>- {email_id,phone_number}  </a:t>
            </a:r>
            <a:br>
              <a:rPr lang="en-IN" b="0" dirty="0">
                <a:effectLst/>
                <a:latin typeface="Montserrat" panose="00000500000000000000" pitchFamily="2" charset="0"/>
              </a:rPr>
            </a:br>
            <a:r>
              <a:rPr lang="en-IN" sz="1800" b="0" i="0" u="none" strike="noStrike" dirty="0">
                <a:solidFill>
                  <a:srgbClr val="000000"/>
                </a:solidFill>
                <a:effectLst/>
                <a:latin typeface="Montserrat" panose="00000500000000000000" pitchFamily="2" charset="0"/>
              </a:rPr>
              <a:t>4. </a:t>
            </a:r>
            <a:r>
              <a:rPr lang="en-IN" sz="1800" b="1" i="0" u="none" strike="noStrike" dirty="0">
                <a:solidFill>
                  <a:srgbClr val="000000"/>
                </a:solidFill>
                <a:effectLst/>
                <a:latin typeface="Montserrat" panose="00000500000000000000" pitchFamily="2" charset="0"/>
              </a:rPr>
              <a:t>Customer_Address - </a:t>
            </a:r>
            <a:r>
              <a:rPr lang="en-IN" sz="1800" b="0" i="0" u="none" strike="noStrike" dirty="0">
                <a:solidFill>
                  <a:srgbClr val="000000"/>
                </a:solidFill>
                <a:effectLst/>
                <a:latin typeface="Montserrat" panose="00000500000000000000" pitchFamily="2" charset="0"/>
              </a:rPr>
              <a:t>{Customer_id, pincode, door_no, street, city} </a:t>
            </a:r>
            <a:br>
              <a:rPr lang="en-IN" b="0" dirty="0">
                <a:effectLst/>
                <a:latin typeface="Montserrat" panose="00000500000000000000" pitchFamily="2" charset="0"/>
              </a:rPr>
            </a:br>
            <a:r>
              <a:rPr lang="en-IN" sz="1800" b="0" i="0" u="none" strike="noStrike" dirty="0">
                <a:solidFill>
                  <a:srgbClr val="000000"/>
                </a:solidFill>
                <a:effectLst/>
                <a:latin typeface="Montserrat" panose="00000500000000000000" pitchFamily="2" charset="0"/>
              </a:rPr>
              <a:t>5. </a:t>
            </a:r>
            <a:r>
              <a:rPr lang="en-IN" sz="1800" b="1" i="0" u="none" strike="noStrike" dirty="0">
                <a:solidFill>
                  <a:srgbClr val="0D0D0D"/>
                </a:solidFill>
                <a:effectLst/>
                <a:latin typeface="Montserrat" panose="00000500000000000000" pitchFamily="2" charset="0"/>
              </a:rPr>
              <a:t>Customer_Appointment Details</a:t>
            </a:r>
            <a:r>
              <a:rPr lang="en-IN" sz="1800" b="0" i="0" u="none" strike="noStrike" dirty="0">
                <a:solidFill>
                  <a:srgbClr val="0D0D0D"/>
                </a:solidFill>
                <a:effectLst/>
                <a:latin typeface="Montserrat" panose="00000500000000000000" pitchFamily="2" charset="0"/>
              </a:rPr>
              <a:t> - {Customer_id, vehicle_number, 							appointment_number}  </a:t>
            </a:r>
            <a:endParaRPr lang="en-IN" b="0" dirty="0">
              <a:effectLst/>
              <a:latin typeface="Montserrat" panose="00000500000000000000" pitchFamily="2" charset="0"/>
            </a:endParaRPr>
          </a:p>
          <a:p>
            <a:pPr rtl="0">
              <a:lnSpc>
                <a:spcPct val="150000"/>
              </a:lnSpc>
              <a:spcBef>
                <a:spcPts val="600"/>
              </a:spcBef>
            </a:pPr>
            <a:r>
              <a:rPr lang="en-IN" sz="1800" b="0" i="0" u="none" strike="noStrike" dirty="0">
                <a:solidFill>
                  <a:srgbClr val="0D0D0D"/>
                </a:solidFill>
                <a:effectLst/>
                <a:latin typeface="Montserrat" panose="00000500000000000000" pitchFamily="2" charset="0"/>
              </a:rPr>
              <a:t>6. </a:t>
            </a:r>
            <a:r>
              <a:rPr lang="en-IN" sz="1800" b="1" i="0" u="none" strike="noStrike" dirty="0">
                <a:solidFill>
                  <a:srgbClr val="0D0D0D"/>
                </a:solidFill>
                <a:effectLst/>
                <a:latin typeface="Montserrat" panose="00000500000000000000" pitchFamily="2" charset="0"/>
              </a:rPr>
              <a:t>Customer_Membership -  </a:t>
            </a:r>
            <a:r>
              <a:rPr lang="en-IN" sz="1800" b="0" i="0" u="none" strike="noStrike" dirty="0">
                <a:solidFill>
                  <a:srgbClr val="0D0D0D"/>
                </a:solidFill>
                <a:effectLst/>
                <a:latin typeface="Montserrat" panose="00000500000000000000" pitchFamily="2" charset="0"/>
              </a:rPr>
              <a:t>{Customer_id, membership, email_id} </a:t>
            </a:r>
            <a:endParaRPr lang="en-IN" b="0" dirty="0">
              <a:effectLst/>
              <a:latin typeface="Montserrat" panose="00000500000000000000" pitchFamily="2" charset="0"/>
            </a:endParaRPr>
          </a:p>
          <a:p>
            <a:pPr indent="-228600" rtl="0">
              <a:lnSpc>
                <a:spcPct val="150000"/>
              </a:lnSpc>
              <a:spcBef>
                <a:spcPts val="600"/>
              </a:spcBef>
            </a:pPr>
            <a:r>
              <a:rPr lang="en-IN" sz="1800" b="0" i="0" u="none" strike="noStrike" dirty="0">
                <a:solidFill>
                  <a:srgbClr val="000000"/>
                </a:solidFill>
                <a:effectLst/>
                <a:latin typeface="Montserrat" panose="00000500000000000000" pitchFamily="2" charset="0"/>
              </a:rPr>
              <a:t>7. </a:t>
            </a:r>
            <a:r>
              <a:rPr lang="en-IN" sz="1800" b="1" i="0" u="none" strike="noStrike" dirty="0">
                <a:solidFill>
                  <a:srgbClr val="000000"/>
                </a:solidFill>
                <a:effectLst/>
                <a:latin typeface="Montserrat" panose="00000500000000000000" pitchFamily="2" charset="0"/>
              </a:rPr>
              <a:t>Customer_Appointment details - </a:t>
            </a:r>
            <a:r>
              <a:rPr lang="en-IN" sz="1800" b="0" i="0" u="none" strike="noStrike" dirty="0">
                <a:solidFill>
                  <a:srgbClr val="000000"/>
                </a:solidFill>
                <a:effectLst/>
                <a:latin typeface="Montserrat" panose="00000500000000000000" pitchFamily="2" charset="0"/>
              </a:rPr>
              <a:t>{ customer_id,  appointment_number ,day_out, 					vehicle_number} </a:t>
            </a:r>
            <a:br>
              <a:rPr lang="en-IN" b="0" dirty="0">
                <a:effectLst/>
                <a:latin typeface="Montserrat" panose="00000500000000000000" pitchFamily="2" charset="0"/>
              </a:rPr>
            </a:br>
            <a:r>
              <a:rPr lang="en-IN" sz="1800" b="0" i="0" u="none" strike="noStrike" dirty="0">
                <a:solidFill>
                  <a:srgbClr val="000000"/>
                </a:solidFill>
                <a:effectLst/>
                <a:latin typeface="Montserrat" panose="00000500000000000000" pitchFamily="2" charset="0"/>
              </a:rPr>
              <a:t>8. </a:t>
            </a:r>
            <a:r>
              <a:rPr lang="en-IN" sz="1800" b="1" i="0" u="none" strike="noStrike" dirty="0">
                <a:solidFill>
                  <a:srgbClr val="000000"/>
                </a:solidFill>
                <a:effectLst/>
                <a:latin typeface="Montserrat" panose="00000500000000000000" pitchFamily="2" charset="0"/>
              </a:rPr>
              <a:t>Service_details -</a:t>
            </a:r>
            <a:r>
              <a:rPr lang="en-IN" sz="1800" b="0" i="0" u="none" strike="noStrike" dirty="0">
                <a:solidFill>
                  <a:srgbClr val="000000"/>
                </a:solidFill>
                <a:effectLst/>
                <a:latin typeface="Montserrat" panose="00000500000000000000" pitchFamily="2" charset="0"/>
              </a:rPr>
              <a:t>   {service_id, service type, vehicle_model, price}</a:t>
            </a:r>
            <a:endParaRPr lang="en-IN" dirty="0">
              <a:latin typeface="Montserrat" panose="00000500000000000000" pitchFamily="2" charset="0"/>
            </a:endParaRPr>
          </a:p>
        </p:txBody>
      </p:sp>
    </p:spTree>
    <p:extLst>
      <p:ext uri="{BB962C8B-B14F-4D97-AF65-F5344CB8AC3E}">
        <p14:creationId xmlns:p14="http://schemas.microsoft.com/office/powerpoint/2010/main" val="3189654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73B4C"/>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94BFD8A-BBB4-4F56-8018-B0EBAE24EA61}"/>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1DC129B8-919F-408D-A8AF-2991B137473F}"/>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930109EC-72FA-4A1C-94E5-14EDBDD3B0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18E043BE-7B0B-4DA7-8F79-0E1DB22A3FDC}"/>
              </a:ext>
            </a:extLst>
          </p:cNvPr>
          <p:cNvGrpSpPr/>
          <p:nvPr/>
        </p:nvGrpSpPr>
        <p:grpSpPr>
          <a:xfrm>
            <a:off x="540880" y="1152083"/>
            <a:ext cx="720000" cy="720000"/>
            <a:chOff x="-720000" y="1152083"/>
            <a:chExt cx="720000" cy="720000"/>
          </a:xfrm>
        </p:grpSpPr>
        <p:sp>
          <p:nvSpPr>
            <p:cNvPr id="13" name="Flowchart: Connector 12">
              <a:extLst>
                <a:ext uri="{FF2B5EF4-FFF2-40B4-BE49-F238E27FC236}">
                  <a16:creationId xmlns:a16="http://schemas.microsoft.com/office/drawing/2014/main" id="{C03AE3BA-3D51-44B0-8544-AC11D6E312F3}"/>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044A71FE-5A93-4A50-AC12-8622F099294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461E9CF4-D22B-434D-8E07-793606D92B2C}"/>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2945E9E9-9BAF-4F89-B776-C014BD5135E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FF5AB0A6-357A-47FC-8E18-544512D0D17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0575FFA2-F27F-453E-AD12-776A5CD75989}"/>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9D7BBCDA-5267-490E-88B0-03FA72AB2E36}"/>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8BBE5FA1-26E7-478E-AE06-CD50A583DFF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A580F025-C548-4687-8B62-3F4FAB500168}"/>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D3232A34-3041-4270-B6C9-C4504CBED456}"/>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9BA84C22-B06C-47D0-ADC3-6198CF8045A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0D158637-B92F-4C11-84D0-F302CE2059CC}"/>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226CA27C-AE79-4A61-B2F0-FB5C9EB196D1}"/>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775EE18E-FF19-4645-B95C-342837F8FD1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35F5094E-F302-4ED4-9052-B42411FA4F6C}"/>
              </a:ext>
            </a:extLst>
          </p:cNvPr>
          <p:cNvGrpSpPr/>
          <p:nvPr/>
        </p:nvGrpSpPr>
        <p:grpSpPr>
          <a:xfrm>
            <a:off x="-730751" y="3069002"/>
            <a:ext cx="720000" cy="720000"/>
            <a:chOff x="-720000" y="3076683"/>
            <a:chExt cx="720000" cy="720000"/>
          </a:xfrm>
        </p:grpSpPr>
        <p:sp>
          <p:nvSpPr>
            <p:cNvPr id="28" name="Flowchart: Connector 27">
              <a:extLst>
                <a:ext uri="{FF2B5EF4-FFF2-40B4-BE49-F238E27FC236}">
                  <a16:creationId xmlns:a16="http://schemas.microsoft.com/office/drawing/2014/main" id="{5085129E-5901-4A49-9CD1-C3B213597CCA}"/>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531DEA5-5499-4FB1-B82E-59754A79D1C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8E1E0FDB-E453-4BFF-B254-B4FE4C0BCF2A}"/>
              </a:ext>
            </a:extLst>
          </p:cNvPr>
          <p:cNvSpPr/>
          <p:nvPr/>
        </p:nvSpPr>
        <p:spPr>
          <a:xfrm>
            <a:off x="0" y="-9628357"/>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6D406DCC-9238-4F66-876D-FA14AEF1DC9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6A40EC21-91A8-43C1-823C-BB9195DBCFE6}"/>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2AC667A5-2998-4635-8923-1A3F5CB390C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29A51CAF-0FD0-4623-BDBE-AC8446497D96}"/>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B567D830-C418-436F-A012-FF35678D3B2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E933BC2-E611-41DE-826B-376A4C98DE06}"/>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817C6692-9EC9-4249-9766-4A9DC7F5F805}"/>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241" name="TextBox 240">
            <a:extLst>
              <a:ext uri="{FF2B5EF4-FFF2-40B4-BE49-F238E27FC236}">
                <a16:creationId xmlns:a16="http://schemas.microsoft.com/office/drawing/2014/main" id="{3BFEE650-8596-4D3E-93CB-AB992BC72C40}"/>
              </a:ext>
            </a:extLst>
          </p:cNvPr>
          <p:cNvSpPr txBox="1"/>
          <p:nvPr/>
        </p:nvSpPr>
        <p:spPr>
          <a:xfrm>
            <a:off x="4241729" y="377080"/>
            <a:ext cx="3882794" cy="584775"/>
          </a:xfrm>
          <a:prstGeom prst="rect">
            <a:avLst/>
          </a:prstGeom>
          <a:noFill/>
        </p:spPr>
        <p:txBody>
          <a:bodyPr wrap="none" rtlCol="0">
            <a:spAutoFit/>
          </a:bodyPr>
          <a:lstStyle/>
          <a:p>
            <a:pPr algn="ctr"/>
            <a:r>
              <a:rPr lang="en-US" sz="3200" b="1" spc="300" dirty="0">
                <a:solidFill>
                  <a:schemeClr val="bg1"/>
                </a:solidFill>
                <a:latin typeface="Montserrat" pitchFamily="2" charset="77"/>
              </a:rPr>
              <a:t>TEAM MEMBERS</a:t>
            </a:r>
            <a:endParaRPr lang="x-none" sz="3200" b="1" spc="300">
              <a:solidFill>
                <a:schemeClr val="bg1"/>
              </a:solidFill>
              <a:latin typeface="Montserrat" pitchFamily="2" charset="77"/>
            </a:endParaRPr>
          </a:p>
        </p:txBody>
      </p:sp>
      <p:sp>
        <p:nvSpPr>
          <p:cNvPr id="242" name="TextBox 241">
            <a:extLst>
              <a:ext uri="{FF2B5EF4-FFF2-40B4-BE49-F238E27FC236}">
                <a16:creationId xmlns:a16="http://schemas.microsoft.com/office/drawing/2014/main" id="{1B6FFEC8-A108-457D-861C-5B2C7B144088}"/>
              </a:ext>
            </a:extLst>
          </p:cNvPr>
          <p:cNvSpPr txBox="1"/>
          <p:nvPr/>
        </p:nvSpPr>
        <p:spPr>
          <a:xfrm>
            <a:off x="6472621" y="5773548"/>
            <a:ext cx="3244799" cy="400110"/>
          </a:xfrm>
          <a:prstGeom prst="rect">
            <a:avLst/>
          </a:prstGeom>
          <a:noFill/>
        </p:spPr>
        <p:txBody>
          <a:bodyPr wrap="none" rtlCol="0">
            <a:spAutoFit/>
          </a:bodyPr>
          <a:lstStyle/>
          <a:p>
            <a:pPr algn="ctr"/>
            <a:r>
              <a:rPr lang="en-US" sz="2000" b="1" spc="300" dirty="0">
                <a:solidFill>
                  <a:schemeClr val="bg1"/>
                </a:solidFill>
                <a:latin typeface="Montserrat" pitchFamily="2" charset="77"/>
              </a:rPr>
              <a:t>PRAVEEN KUMAR M</a:t>
            </a:r>
            <a:endParaRPr lang="x-none" sz="2000" b="1" spc="300">
              <a:solidFill>
                <a:schemeClr val="bg1"/>
              </a:solidFill>
              <a:latin typeface="Montserrat" pitchFamily="2" charset="77"/>
            </a:endParaRPr>
          </a:p>
        </p:txBody>
      </p:sp>
      <p:sp>
        <p:nvSpPr>
          <p:cNvPr id="243" name="TextBox 242">
            <a:extLst>
              <a:ext uri="{FF2B5EF4-FFF2-40B4-BE49-F238E27FC236}">
                <a16:creationId xmlns:a16="http://schemas.microsoft.com/office/drawing/2014/main" id="{9AFBC360-D17F-4B09-8392-FD0958471079}"/>
              </a:ext>
            </a:extLst>
          </p:cNvPr>
          <p:cNvSpPr txBox="1"/>
          <p:nvPr/>
        </p:nvSpPr>
        <p:spPr>
          <a:xfrm>
            <a:off x="7216866" y="6187701"/>
            <a:ext cx="1699504" cy="307777"/>
          </a:xfrm>
          <a:prstGeom prst="rect">
            <a:avLst/>
          </a:prstGeom>
          <a:noFill/>
        </p:spPr>
        <p:txBody>
          <a:bodyPr wrap="none" rtlCol="0">
            <a:spAutoFit/>
          </a:bodyPr>
          <a:lstStyle/>
          <a:p>
            <a:pPr algn="ctr"/>
            <a:r>
              <a:rPr lang="en-US" sz="1400" dirty="0">
                <a:solidFill>
                  <a:schemeClr val="bg1"/>
                </a:solidFill>
                <a:latin typeface="Montserrat" pitchFamily="2" charset="77"/>
              </a:rPr>
              <a:t>CB.EN.U4CSE20449</a:t>
            </a:r>
            <a:endParaRPr lang="x-none" sz="1400">
              <a:solidFill>
                <a:schemeClr val="bg1"/>
              </a:solidFill>
              <a:latin typeface="Montserrat" pitchFamily="2" charset="77"/>
            </a:endParaRPr>
          </a:p>
        </p:txBody>
      </p:sp>
      <p:sp>
        <p:nvSpPr>
          <p:cNvPr id="244" name="TextBox 243">
            <a:extLst>
              <a:ext uri="{FF2B5EF4-FFF2-40B4-BE49-F238E27FC236}">
                <a16:creationId xmlns:a16="http://schemas.microsoft.com/office/drawing/2014/main" id="{21AA78DF-9022-4B69-9EF0-DDFA2573E7C2}"/>
              </a:ext>
            </a:extLst>
          </p:cNvPr>
          <p:cNvSpPr txBox="1"/>
          <p:nvPr/>
        </p:nvSpPr>
        <p:spPr>
          <a:xfrm>
            <a:off x="2264637" y="3885246"/>
            <a:ext cx="2154757" cy="400110"/>
          </a:xfrm>
          <a:prstGeom prst="rect">
            <a:avLst/>
          </a:prstGeom>
          <a:noFill/>
        </p:spPr>
        <p:txBody>
          <a:bodyPr wrap="none" rtlCol="0">
            <a:spAutoFit/>
          </a:bodyPr>
          <a:lstStyle/>
          <a:p>
            <a:pPr algn="ctr"/>
            <a:r>
              <a:rPr lang="en-US" sz="2000" b="1" spc="300" dirty="0">
                <a:solidFill>
                  <a:schemeClr val="bg1"/>
                </a:solidFill>
                <a:latin typeface="Montserrat" pitchFamily="2" charset="77"/>
              </a:rPr>
              <a:t>JAYANDAR S</a:t>
            </a:r>
            <a:endParaRPr lang="x-none" sz="2000" b="1" spc="300">
              <a:solidFill>
                <a:schemeClr val="bg1"/>
              </a:solidFill>
              <a:latin typeface="Montserrat" pitchFamily="2" charset="77"/>
            </a:endParaRPr>
          </a:p>
        </p:txBody>
      </p:sp>
      <p:sp>
        <p:nvSpPr>
          <p:cNvPr id="245" name="TextBox 244">
            <a:extLst>
              <a:ext uri="{FF2B5EF4-FFF2-40B4-BE49-F238E27FC236}">
                <a16:creationId xmlns:a16="http://schemas.microsoft.com/office/drawing/2014/main" id="{948ECE37-AE6A-4544-A8F9-B96E6571153A}"/>
              </a:ext>
            </a:extLst>
          </p:cNvPr>
          <p:cNvSpPr txBox="1"/>
          <p:nvPr/>
        </p:nvSpPr>
        <p:spPr>
          <a:xfrm>
            <a:off x="8423954" y="2328597"/>
            <a:ext cx="1758815" cy="400110"/>
          </a:xfrm>
          <a:prstGeom prst="rect">
            <a:avLst/>
          </a:prstGeom>
          <a:noFill/>
        </p:spPr>
        <p:txBody>
          <a:bodyPr wrap="none" rtlCol="0">
            <a:spAutoFit/>
          </a:bodyPr>
          <a:lstStyle/>
          <a:p>
            <a:pPr algn="ctr"/>
            <a:r>
              <a:rPr lang="en-US" sz="2000" b="1" spc="300" dirty="0">
                <a:solidFill>
                  <a:schemeClr val="bg1"/>
                </a:solidFill>
                <a:latin typeface="Montserrat" pitchFamily="2" charset="77"/>
              </a:rPr>
              <a:t>MANISH S</a:t>
            </a:r>
            <a:endParaRPr lang="x-none" sz="2000" b="1" spc="300">
              <a:solidFill>
                <a:schemeClr val="bg1"/>
              </a:solidFill>
              <a:latin typeface="Montserrat" pitchFamily="2" charset="77"/>
            </a:endParaRPr>
          </a:p>
        </p:txBody>
      </p:sp>
      <p:sp>
        <p:nvSpPr>
          <p:cNvPr id="246" name="TextBox 245">
            <a:extLst>
              <a:ext uri="{FF2B5EF4-FFF2-40B4-BE49-F238E27FC236}">
                <a16:creationId xmlns:a16="http://schemas.microsoft.com/office/drawing/2014/main" id="{278EEDB8-D956-435D-ACEA-440EA5E62F9C}"/>
              </a:ext>
            </a:extLst>
          </p:cNvPr>
          <p:cNvSpPr txBox="1"/>
          <p:nvPr/>
        </p:nvSpPr>
        <p:spPr>
          <a:xfrm>
            <a:off x="8464148" y="2652483"/>
            <a:ext cx="1699504" cy="307777"/>
          </a:xfrm>
          <a:prstGeom prst="rect">
            <a:avLst/>
          </a:prstGeom>
          <a:noFill/>
        </p:spPr>
        <p:txBody>
          <a:bodyPr wrap="none" rtlCol="0">
            <a:spAutoFit/>
          </a:bodyPr>
          <a:lstStyle/>
          <a:p>
            <a:pPr algn="ctr"/>
            <a:r>
              <a:rPr lang="en-US" sz="1400" dirty="0">
                <a:solidFill>
                  <a:schemeClr val="bg1"/>
                </a:solidFill>
                <a:latin typeface="Montserrat" pitchFamily="2" charset="77"/>
              </a:rPr>
              <a:t>CB.EN.U4CSE20437</a:t>
            </a:r>
            <a:endParaRPr lang="x-none" sz="1400">
              <a:solidFill>
                <a:schemeClr val="bg1"/>
              </a:solidFill>
              <a:latin typeface="Montserrat" pitchFamily="2" charset="77"/>
            </a:endParaRPr>
          </a:p>
        </p:txBody>
      </p:sp>
      <p:grpSp>
        <p:nvGrpSpPr>
          <p:cNvPr id="247" name="Graphic 43">
            <a:extLst>
              <a:ext uri="{FF2B5EF4-FFF2-40B4-BE49-F238E27FC236}">
                <a16:creationId xmlns:a16="http://schemas.microsoft.com/office/drawing/2014/main" id="{7046D272-1E39-41A8-B9E8-C0C08EB7B881}"/>
              </a:ext>
            </a:extLst>
          </p:cNvPr>
          <p:cNvGrpSpPr/>
          <p:nvPr/>
        </p:nvGrpSpPr>
        <p:grpSpPr>
          <a:xfrm rot="4126814" flipV="1">
            <a:off x="6159938" y="4117310"/>
            <a:ext cx="1458826" cy="482830"/>
            <a:chOff x="5270499" y="2952750"/>
            <a:chExt cx="1652160" cy="946643"/>
          </a:xfrm>
          <a:solidFill>
            <a:schemeClr val="bg1"/>
          </a:solidFill>
        </p:grpSpPr>
        <p:sp>
          <p:nvSpPr>
            <p:cNvPr id="248" name="Freeform 713">
              <a:extLst>
                <a:ext uri="{FF2B5EF4-FFF2-40B4-BE49-F238E27FC236}">
                  <a16:creationId xmlns:a16="http://schemas.microsoft.com/office/drawing/2014/main" id="{40253244-26C6-487E-B27D-3A360292DC67}"/>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x-none"/>
            </a:p>
          </p:txBody>
        </p:sp>
        <p:sp>
          <p:nvSpPr>
            <p:cNvPr id="249" name="Freeform 714">
              <a:extLst>
                <a:ext uri="{FF2B5EF4-FFF2-40B4-BE49-F238E27FC236}">
                  <a16:creationId xmlns:a16="http://schemas.microsoft.com/office/drawing/2014/main" id="{EA2BCE8F-0774-4A42-91AB-207A9349EBF5}"/>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x-none"/>
            </a:p>
          </p:txBody>
        </p:sp>
      </p:grpSp>
      <p:pic>
        <p:nvPicPr>
          <p:cNvPr id="250" name="Graphic 44">
            <a:extLst>
              <a:ext uri="{FF2B5EF4-FFF2-40B4-BE49-F238E27FC236}">
                <a16:creationId xmlns:a16="http://schemas.microsoft.com/office/drawing/2014/main" id="{51B488A8-54B3-4A61-BFAD-FC9A1CA105D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540000">
            <a:off x="4900182" y="924875"/>
            <a:ext cx="2565887" cy="134841"/>
          </a:xfrm>
          <a:prstGeom prst="rect">
            <a:avLst/>
          </a:prstGeom>
        </p:spPr>
      </p:pic>
      <p:grpSp>
        <p:nvGrpSpPr>
          <p:cNvPr id="251" name="Graphic 177">
            <a:extLst>
              <a:ext uri="{FF2B5EF4-FFF2-40B4-BE49-F238E27FC236}">
                <a16:creationId xmlns:a16="http://schemas.microsoft.com/office/drawing/2014/main" id="{F44946EA-B8D9-4B93-A600-0298168FD6A4}"/>
              </a:ext>
            </a:extLst>
          </p:cNvPr>
          <p:cNvGrpSpPr/>
          <p:nvPr/>
        </p:nvGrpSpPr>
        <p:grpSpPr>
          <a:xfrm>
            <a:off x="2898287" y="2664887"/>
            <a:ext cx="840379" cy="1286928"/>
            <a:chOff x="4990387" y="1748539"/>
            <a:chExt cx="1648380" cy="2630334"/>
          </a:xfrm>
          <a:solidFill>
            <a:schemeClr val="bg1"/>
          </a:solidFill>
        </p:grpSpPr>
        <p:sp>
          <p:nvSpPr>
            <p:cNvPr id="252" name="Freeform 789">
              <a:extLst>
                <a:ext uri="{FF2B5EF4-FFF2-40B4-BE49-F238E27FC236}">
                  <a16:creationId xmlns:a16="http://schemas.microsoft.com/office/drawing/2014/main" id="{00F39207-1C5C-40D5-9452-D7DA0F66052C}"/>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x-none"/>
            </a:p>
          </p:txBody>
        </p:sp>
        <p:sp>
          <p:nvSpPr>
            <p:cNvPr id="253" name="Freeform 790">
              <a:extLst>
                <a:ext uri="{FF2B5EF4-FFF2-40B4-BE49-F238E27FC236}">
                  <a16:creationId xmlns:a16="http://schemas.microsoft.com/office/drawing/2014/main" id="{938A22BA-20B7-497F-A619-7294EA4FB75D}"/>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x-none"/>
            </a:p>
          </p:txBody>
        </p:sp>
        <p:sp>
          <p:nvSpPr>
            <p:cNvPr id="254" name="Freeform 791">
              <a:extLst>
                <a:ext uri="{FF2B5EF4-FFF2-40B4-BE49-F238E27FC236}">
                  <a16:creationId xmlns:a16="http://schemas.microsoft.com/office/drawing/2014/main" id="{CCC7A762-4F9E-49EB-ABF7-048A72F6871D}"/>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x-none"/>
            </a:p>
          </p:txBody>
        </p:sp>
        <p:sp>
          <p:nvSpPr>
            <p:cNvPr id="255" name="Freeform 792">
              <a:extLst>
                <a:ext uri="{FF2B5EF4-FFF2-40B4-BE49-F238E27FC236}">
                  <a16:creationId xmlns:a16="http://schemas.microsoft.com/office/drawing/2014/main" id="{DF851F4B-0F56-4130-B89A-4A405119EC7B}"/>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x-none"/>
            </a:p>
          </p:txBody>
        </p:sp>
        <p:sp>
          <p:nvSpPr>
            <p:cNvPr id="256" name="Freeform 793">
              <a:extLst>
                <a:ext uri="{FF2B5EF4-FFF2-40B4-BE49-F238E27FC236}">
                  <a16:creationId xmlns:a16="http://schemas.microsoft.com/office/drawing/2014/main" id="{2B778CEA-BD31-4BA6-A568-CDC702D6A913}"/>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x-none"/>
            </a:p>
          </p:txBody>
        </p:sp>
        <p:sp>
          <p:nvSpPr>
            <p:cNvPr id="257" name="Freeform 794">
              <a:extLst>
                <a:ext uri="{FF2B5EF4-FFF2-40B4-BE49-F238E27FC236}">
                  <a16:creationId xmlns:a16="http://schemas.microsoft.com/office/drawing/2014/main" id="{057C1510-1760-499D-8666-34CC03858D1D}"/>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x-none"/>
            </a:p>
          </p:txBody>
        </p:sp>
        <p:sp>
          <p:nvSpPr>
            <p:cNvPr id="258" name="Freeform 795">
              <a:extLst>
                <a:ext uri="{FF2B5EF4-FFF2-40B4-BE49-F238E27FC236}">
                  <a16:creationId xmlns:a16="http://schemas.microsoft.com/office/drawing/2014/main" id="{3B253F96-6018-4C68-B51B-8C3F88989B4E}"/>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x-none"/>
            </a:p>
          </p:txBody>
        </p:sp>
        <p:sp>
          <p:nvSpPr>
            <p:cNvPr id="259" name="Freeform 796">
              <a:extLst>
                <a:ext uri="{FF2B5EF4-FFF2-40B4-BE49-F238E27FC236}">
                  <a16:creationId xmlns:a16="http://schemas.microsoft.com/office/drawing/2014/main" id="{EE421968-0E74-491F-97FE-B37285350773}"/>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x-none"/>
            </a:p>
          </p:txBody>
        </p:sp>
        <p:sp>
          <p:nvSpPr>
            <p:cNvPr id="260" name="Freeform 797">
              <a:extLst>
                <a:ext uri="{FF2B5EF4-FFF2-40B4-BE49-F238E27FC236}">
                  <a16:creationId xmlns:a16="http://schemas.microsoft.com/office/drawing/2014/main" id="{397E8615-D4C2-4783-9C7B-2253F47BBFB4}"/>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x-none"/>
            </a:p>
          </p:txBody>
        </p:sp>
        <p:sp>
          <p:nvSpPr>
            <p:cNvPr id="261" name="Freeform 798">
              <a:extLst>
                <a:ext uri="{FF2B5EF4-FFF2-40B4-BE49-F238E27FC236}">
                  <a16:creationId xmlns:a16="http://schemas.microsoft.com/office/drawing/2014/main" id="{AA3B21DB-4D62-4AC9-B628-A5C7BF317C57}"/>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x-none"/>
            </a:p>
          </p:txBody>
        </p:sp>
        <p:sp>
          <p:nvSpPr>
            <p:cNvPr id="262" name="Freeform 799">
              <a:extLst>
                <a:ext uri="{FF2B5EF4-FFF2-40B4-BE49-F238E27FC236}">
                  <a16:creationId xmlns:a16="http://schemas.microsoft.com/office/drawing/2014/main" id="{7829EE6D-BBCA-4244-A1A4-7CB0B8C02AD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x-none"/>
            </a:p>
          </p:txBody>
        </p:sp>
        <p:sp>
          <p:nvSpPr>
            <p:cNvPr id="263" name="Freeform 800">
              <a:extLst>
                <a:ext uri="{FF2B5EF4-FFF2-40B4-BE49-F238E27FC236}">
                  <a16:creationId xmlns:a16="http://schemas.microsoft.com/office/drawing/2014/main" id="{3F10D77C-D934-47B6-9657-56CB5F622C7E}"/>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x-none"/>
            </a:p>
          </p:txBody>
        </p:sp>
        <p:sp>
          <p:nvSpPr>
            <p:cNvPr id="264" name="Freeform 801">
              <a:extLst>
                <a:ext uri="{FF2B5EF4-FFF2-40B4-BE49-F238E27FC236}">
                  <a16:creationId xmlns:a16="http://schemas.microsoft.com/office/drawing/2014/main" id="{0A143314-0031-4B85-A5C3-9F807755BD47}"/>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x-none"/>
            </a:p>
          </p:txBody>
        </p:sp>
        <p:sp>
          <p:nvSpPr>
            <p:cNvPr id="265" name="Freeform 802">
              <a:extLst>
                <a:ext uri="{FF2B5EF4-FFF2-40B4-BE49-F238E27FC236}">
                  <a16:creationId xmlns:a16="http://schemas.microsoft.com/office/drawing/2014/main" id="{EA30678F-98E5-4328-958B-BDA7E5508E7E}"/>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x-none"/>
            </a:p>
          </p:txBody>
        </p:sp>
        <p:sp>
          <p:nvSpPr>
            <p:cNvPr id="266" name="Freeform 803">
              <a:extLst>
                <a:ext uri="{FF2B5EF4-FFF2-40B4-BE49-F238E27FC236}">
                  <a16:creationId xmlns:a16="http://schemas.microsoft.com/office/drawing/2014/main" id="{834FC98D-CE9E-4754-B166-339E4FF11F20}"/>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x-none"/>
            </a:p>
          </p:txBody>
        </p:sp>
        <p:sp>
          <p:nvSpPr>
            <p:cNvPr id="267" name="Freeform 804">
              <a:extLst>
                <a:ext uri="{FF2B5EF4-FFF2-40B4-BE49-F238E27FC236}">
                  <a16:creationId xmlns:a16="http://schemas.microsoft.com/office/drawing/2014/main" id="{724A5230-61B3-41B4-9EF6-7C42D962414E}"/>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x-none"/>
            </a:p>
          </p:txBody>
        </p:sp>
        <p:sp>
          <p:nvSpPr>
            <p:cNvPr id="268" name="Freeform 805">
              <a:extLst>
                <a:ext uri="{FF2B5EF4-FFF2-40B4-BE49-F238E27FC236}">
                  <a16:creationId xmlns:a16="http://schemas.microsoft.com/office/drawing/2014/main" id="{ADC163B6-4E21-44CA-9825-1D12DEB652B4}"/>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x-none"/>
            </a:p>
          </p:txBody>
        </p:sp>
        <p:sp>
          <p:nvSpPr>
            <p:cNvPr id="269" name="Freeform 806">
              <a:extLst>
                <a:ext uri="{FF2B5EF4-FFF2-40B4-BE49-F238E27FC236}">
                  <a16:creationId xmlns:a16="http://schemas.microsoft.com/office/drawing/2014/main" id="{4061A2F6-E00E-402C-8FE8-AC23D4076BA6}"/>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x-none"/>
            </a:p>
          </p:txBody>
        </p:sp>
        <p:sp>
          <p:nvSpPr>
            <p:cNvPr id="270" name="Freeform 807">
              <a:extLst>
                <a:ext uri="{FF2B5EF4-FFF2-40B4-BE49-F238E27FC236}">
                  <a16:creationId xmlns:a16="http://schemas.microsoft.com/office/drawing/2014/main" id="{1D9D25D4-697F-4239-8390-CA8B879AE70C}"/>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x-none"/>
            </a:p>
          </p:txBody>
        </p:sp>
        <p:sp>
          <p:nvSpPr>
            <p:cNvPr id="271" name="Freeform 808">
              <a:extLst>
                <a:ext uri="{FF2B5EF4-FFF2-40B4-BE49-F238E27FC236}">
                  <a16:creationId xmlns:a16="http://schemas.microsoft.com/office/drawing/2014/main" id="{C876DFE8-9107-415A-984C-F2F137AB388D}"/>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x-none"/>
            </a:p>
          </p:txBody>
        </p:sp>
        <p:sp>
          <p:nvSpPr>
            <p:cNvPr id="272" name="Freeform 809">
              <a:extLst>
                <a:ext uri="{FF2B5EF4-FFF2-40B4-BE49-F238E27FC236}">
                  <a16:creationId xmlns:a16="http://schemas.microsoft.com/office/drawing/2014/main" id="{DE6041B3-1E8B-489C-BAEB-AD556C211012}"/>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x-none"/>
            </a:p>
          </p:txBody>
        </p:sp>
        <p:sp>
          <p:nvSpPr>
            <p:cNvPr id="273" name="Freeform 810">
              <a:extLst>
                <a:ext uri="{FF2B5EF4-FFF2-40B4-BE49-F238E27FC236}">
                  <a16:creationId xmlns:a16="http://schemas.microsoft.com/office/drawing/2014/main" id="{3165E1F4-2DD3-474F-BEC4-4277D2843F7B}"/>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x-none"/>
            </a:p>
          </p:txBody>
        </p:sp>
        <p:sp>
          <p:nvSpPr>
            <p:cNvPr id="274" name="Freeform 811">
              <a:extLst>
                <a:ext uri="{FF2B5EF4-FFF2-40B4-BE49-F238E27FC236}">
                  <a16:creationId xmlns:a16="http://schemas.microsoft.com/office/drawing/2014/main" id="{E14AE795-E4BF-463D-B27E-9E303296E4B9}"/>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x-none"/>
            </a:p>
          </p:txBody>
        </p:sp>
        <p:sp>
          <p:nvSpPr>
            <p:cNvPr id="275" name="Freeform 812">
              <a:extLst>
                <a:ext uri="{FF2B5EF4-FFF2-40B4-BE49-F238E27FC236}">
                  <a16:creationId xmlns:a16="http://schemas.microsoft.com/office/drawing/2014/main" id="{D2D28170-B57D-4633-8C61-D135CF7CFB96}"/>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x-none"/>
            </a:p>
          </p:txBody>
        </p:sp>
        <p:sp>
          <p:nvSpPr>
            <p:cNvPr id="276" name="Freeform 813">
              <a:extLst>
                <a:ext uri="{FF2B5EF4-FFF2-40B4-BE49-F238E27FC236}">
                  <a16:creationId xmlns:a16="http://schemas.microsoft.com/office/drawing/2014/main" id="{AA9DBB22-83E8-43CE-BB44-B1E0E0759C26}"/>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x-none"/>
            </a:p>
          </p:txBody>
        </p:sp>
        <p:sp>
          <p:nvSpPr>
            <p:cNvPr id="277" name="Freeform 814">
              <a:extLst>
                <a:ext uri="{FF2B5EF4-FFF2-40B4-BE49-F238E27FC236}">
                  <a16:creationId xmlns:a16="http://schemas.microsoft.com/office/drawing/2014/main" id="{9393BCFA-C400-4D63-B90E-BA1BFBA28443}"/>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x-none"/>
            </a:p>
          </p:txBody>
        </p:sp>
        <p:sp>
          <p:nvSpPr>
            <p:cNvPr id="278" name="Freeform 815">
              <a:extLst>
                <a:ext uri="{FF2B5EF4-FFF2-40B4-BE49-F238E27FC236}">
                  <a16:creationId xmlns:a16="http://schemas.microsoft.com/office/drawing/2014/main" id="{0606E804-94D1-4BC4-B899-6F736B827EB0}"/>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x-none"/>
            </a:p>
          </p:txBody>
        </p:sp>
        <p:sp>
          <p:nvSpPr>
            <p:cNvPr id="279" name="Freeform 816">
              <a:extLst>
                <a:ext uri="{FF2B5EF4-FFF2-40B4-BE49-F238E27FC236}">
                  <a16:creationId xmlns:a16="http://schemas.microsoft.com/office/drawing/2014/main" id="{954A56BC-3CFF-4A65-9E6A-DCC56405DFDC}"/>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x-none"/>
            </a:p>
          </p:txBody>
        </p:sp>
        <p:sp>
          <p:nvSpPr>
            <p:cNvPr id="280" name="Freeform 817">
              <a:extLst>
                <a:ext uri="{FF2B5EF4-FFF2-40B4-BE49-F238E27FC236}">
                  <a16:creationId xmlns:a16="http://schemas.microsoft.com/office/drawing/2014/main" id="{1C16C4F2-1F23-41F7-BD92-C8340A348577}"/>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x-none"/>
            </a:p>
          </p:txBody>
        </p:sp>
        <p:sp>
          <p:nvSpPr>
            <p:cNvPr id="281" name="Freeform 818">
              <a:extLst>
                <a:ext uri="{FF2B5EF4-FFF2-40B4-BE49-F238E27FC236}">
                  <a16:creationId xmlns:a16="http://schemas.microsoft.com/office/drawing/2014/main" id="{AFE6AA25-02BC-4B37-999E-137B1CC2D4F8}"/>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x-none"/>
            </a:p>
          </p:txBody>
        </p:sp>
        <p:sp>
          <p:nvSpPr>
            <p:cNvPr id="282" name="Freeform 819">
              <a:extLst>
                <a:ext uri="{FF2B5EF4-FFF2-40B4-BE49-F238E27FC236}">
                  <a16:creationId xmlns:a16="http://schemas.microsoft.com/office/drawing/2014/main" id="{17C8E562-5720-456A-8F7E-A658DD934AB8}"/>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x-none"/>
            </a:p>
          </p:txBody>
        </p:sp>
        <p:sp>
          <p:nvSpPr>
            <p:cNvPr id="283" name="Freeform 820">
              <a:extLst>
                <a:ext uri="{FF2B5EF4-FFF2-40B4-BE49-F238E27FC236}">
                  <a16:creationId xmlns:a16="http://schemas.microsoft.com/office/drawing/2014/main" id="{29DC1ECC-273F-4800-BF0D-53DF92CB6488}"/>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x-none"/>
            </a:p>
          </p:txBody>
        </p:sp>
        <p:sp>
          <p:nvSpPr>
            <p:cNvPr id="284" name="Freeform 821">
              <a:extLst>
                <a:ext uri="{FF2B5EF4-FFF2-40B4-BE49-F238E27FC236}">
                  <a16:creationId xmlns:a16="http://schemas.microsoft.com/office/drawing/2014/main" id="{DAC89A40-BABC-4BFD-917B-781BDBB75239}"/>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x-none"/>
            </a:p>
          </p:txBody>
        </p:sp>
        <p:sp>
          <p:nvSpPr>
            <p:cNvPr id="285" name="Freeform 822">
              <a:extLst>
                <a:ext uri="{FF2B5EF4-FFF2-40B4-BE49-F238E27FC236}">
                  <a16:creationId xmlns:a16="http://schemas.microsoft.com/office/drawing/2014/main" id="{5A49F1DA-13C7-4B21-81E2-C7164E4937D8}"/>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x-none"/>
            </a:p>
          </p:txBody>
        </p:sp>
        <p:sp>
          <p:nvSpPr>
            <p:cNvPr id="286" name="Freeform 823">
              <a:extLst>
                <a:ext uri="{FF2B5EF4-FFF2-40B4-BE49-F238E27FC236}">
                  <a16:creationId xmlns:a16="http://schemas.microsoft.com/office/drawing/2014/main" id="{DFF90821-CE8A-465F-BFEE-547EFCBCF3FF}"/>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x-none"/>
            </a:p>
          </p:txBody>
        </p:sp>
        <p:sp>
          <p:nvSpPr>
            <p:cNvPr id="287" name="Freeform 824">
              <a:extLst>
                <a:ext uri="{FF2B5EF4-FFF2-40B4-BE49-F238E27FC236}">
                  <a16:creationId xmlns:a16="http://schemas.microsoft.com/office/drawing/2014/main" id="{0C4215B6-A758-4E65-BBEB-DB4CAD882C5A}"/>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x-none"/>
            </a:p>
          </p:txBody>
        </p:sp>
        <p:sp>
          <p:nvSpPr>
            <p:cNvPr id="288" name="Freeform 825">
              <a:extLst>
                <a:ext uri="{FF2B5EF4-FFF2-40B4-BE49-F238E27FC236}">
                  <a16:creationId xmlns:a16="http://schemas.microsoft.com/office/drawing/2014/main" id="{F46AED1C-4BFE-4631-9699-A13D580AA75C}"/>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x-none"/>
            </a:p>
          </p:txBody>
        </p:sp>
        <p:sp>
          <p:nvSpPr>
            <p:cNvPr id="289" name="Freeform 826">
              <a:extLst>
                <a:ext uri="{FF2B5EF4-FFF2-40B4-BE49-F238E27FC236}">
                  <a16:creationId xmlns:a16="http://schemas.microsoft.com/office/drawing/2014/main" id="{BC8EA66A-DA8F-4BDF-B113-AABD117B5924}"/>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x-none"/>
            </a:p>
          </p:txBody>
        </p:sp>
        <p:sp>
          <p:nvSpPr>
            <p:cNvPr id="290" name="Freeform 827">
              <a:extLst>
                <a:ext uri="{FF2B5EF4-FFF2-40B4-BE49-F238E27FC236}">
                  <a16:creationId xmlns:a16="http://schemas.microsoft.com/office/drawing/2014/main" id="{3A29E52F-5657-4B68-B86D-5E675B109A45}"/>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x-none"/>
            </a:p>
          </p:txBody>
        </p:sp>
        <p:sp>
          <p:nvSpPr>
            <p:cNvPr id="291" name="Freeform 828">
              <a:extLst>
                <a:ext uri="{FF2B5EF4-FFF2-40B4-BE49-F238E27FC236}">
                  <a16:creationId xmlns:a16="http://schemas.microsoft.com/office/drawing/2014/main" id="{A16CC75E-A56E-473D-86E8-587962DE2188}"/>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x-none"/>
            </a:p>
          </p:txBody>
        </p:sp>
        <p:sp>
          <p:nvSpPr>
            <p:cNvPr id="292" name="Freeform 829">
              <a:extLst>
                <a:ext uri="{FF2B5EF4-FFF2-40B4-BE49-F238E27FC236}">
                  <a16:creationId xmlns:a16="http://schemas.microsoft.com/office/drawing/2014/main" id="{C5D87FEA-7B25-4D8A-9FF1-7B0C3FF7F2E4}"/>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x-none"/>
            </a:p>
          </p:txBody>
        </p:sp>
        <p:sp>
          <p:nvSpPr>
            <p:cNvPr id="293" name="Freeform 830">
              <a:extLst>
                <a:ext uri="{FF2B5EF4-FFF2-40B4-BE49-F238E27FC236}">
                  <a16:creationId xmlns:a16="http://schemas.microsoft.com/office/drawing/2014/main" id="{62CCBDBD-832F-4DFC-95D4-5D83117925CE}"/>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x-none"/>
            </a:p>
          </p:txBody>
        </p:sp>
        <p:sp>
          <p:nvSpPr>
            <p:cNvPr id="294" name="Freeform 831">
              <a:extLst>
                <a:ext uri="{FF2B5EF4-FFF2-40B4-BE49-F238E27FC236}">
                  <a16:creationId xmlns:a16="http://schemas.microsoft.com/office/drawing/2014/main" id="{2F226444-F118-4090-9122-02C1FFB2EEA1}"/>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x-none"/>
            </a:p>
          </p:txBody>
        </p:sp>
        <p:sp>
          <p:nvSpPr>
            <p:cNvPr id="295" name="Freeform 832">
              <a:extLst>
                <a:ext uri="{FF2B5EF4-FFF2-40B4-BE49-F238E27FC236}">
                  <a16:creationId xmlns:a16="http://schemas.microsoft.com/office/drawing/2014/main" id="{C7A766D2-7D36-443B-9FE2-69923229252C}"/>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x-none"/>
            </a:p>
          </p:txBody>
        </p:sp>
        <p:sp>
          <p:nvSpPr>
            <p:cNvPr id="296" name="Freeform 833">
              <a:extLst>
                <a:ext uri="{FF2B5EF4-FFF2-40B4-BE49-F238E27FC236}">
                  <a16:creationId xmlns:a16="http://schemas.microsoft.com/office/drawing/2014/main" id="{7A3E2F18-4AA5-4A9E-B2EA-29D688E2ED65}"/>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x-none"/>
            </a:p>
          </p:txBody>
        </p:sp>
        <p:sp>
          <p:nvSpPr>
            <p:cNvPr id="297" name="Freeform 834">
              <a:extLst>
                <a:ext uri="{FF2B5EF4-FFF2-40B4-BE49-F238E27FC236}">
                  <a16:creationId xmlns:a16="http://schemas.microsoft.com/office/drawing/2014/main" id="{4BF03696-17C1-4BE3-8E3D-92956E68241E}"/>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x-none"/>
            </a:p>
          </p:txBody>
        </p:sp>
        <p:sp>
          <p:nvSpPr>
            <p:cNvPr id="298" name="Freeform 835">
              <a:extLst>
                <a:ext uri="{FF2B5EF4-FFF2-40B4-BE49-F238E27FC236}">
                  <a16:creationId xmlns:a16="http://schemas.microsoft.com/office/drawing/2014/main" id="{F4E38B13-5A87-4C2B-A1E8-37BBB475A0EF}"/>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x-none"/>
            </a:p>
          </p:txBody>
        </p:sp>
        <p:sp>
          <p:nvSpPr>
            <p:cNvPr id="299" name="Freeform 836">
              <a:extLst>
                <a:ext uri="{FF2B5EF4-FFF2-40B4-BE49-F238E27FC236}">
                  <a16:creationId xmlns:a16="http://schemas.microsoft.com/office/drawing/2014/main" id="{BC71AE77-5220-46C9-B994-A2B3C41F54EC}"/>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x-none"/>
            </a:p>
          </p:txBody>
        </p:sp>
        <p:sp>
          <p:nvSpPr>
            <p:cNvPr id="300" name="Freeform 837">
              <a:extLst>
                <a:ext uri="{FF2B5EF4-FFF2-40B4-BE49-F238E27FC236}">
                  <a16:creationId xmlns:a16="http://schemas.microsoft.com/office/drawing/2014/main" id="{01BF3E77-DA12-459B-8625-C4C2794129B4}"/>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x-none"/>
            </a:p>
          </p:txBody>
        </p:sp>
        <p:sp>
          <p:nvSpPr>
            <p:cNvPr id="301" name="Freeform 838">
              <a:extLst>
                <a:ext uri="{FF2B5EF4-FFF2-40B4-BE49-F238E27FC236}">
                  <a16:creationId xmlns:a16="http://schemas.microsoft.com/office/drawing/2014/main" id="{4183285E-8EE5-4AE5-8876-6DEC409A76D1}"/>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x-none"/>
            </a:p>
          </p:txBody>
        </p:sp>
        <p:sp>
          <p:nvSpPr>
            <p:cNvPr id="302" name="Freeform 839">
              <a:extLst>
                <a:ext uri="{FF2B5EF4-FFF2-40B4-BE49-F238E27FC236}">
                  <a16:creationId xmlns:a16="http://schemas.microsoft.com/office/drawing/2014/main" id="{CB5AEFF3-63E8-4A9F-8E5F-C5CCED69C764}"/>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x-none"/>
            </a:p>
          </p:txBody>
        </p:sp>
        <p:sp>
          <p:nvSpPr>
            <p:cNvPr id="303" name="Freeform 840">
              <a:extLst>
                <a:ext uri="{FF2B5EF4-FFF2-40B4-BE49-F238E27FC236}">
                  <a16:creationId xmlns:a16="http://schemas.microsoft.com/office/drawing/2014/main" id="{2EE05608-D47C-4F6A-8BEF-6FE3E0EA4E3B}"/>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x-none"/>
            </a:p>
          </p:txBody>
        </p:sp>
        <p:sp>
          <p:nvSpPr>
            <p:cNvPr id="304" name="Freeform 841">
              <a:extLst>
                <a:ext uri="{FF2B5EF4-FFF2-40B4-BE49-F238E27FC236}">
                  <a16:creationId xmlns:a16="http://schemas.microsoft.com/office/drawing/2014/main" id="{8BDFBC2B-EB9F-48CC-8876-4EFE39AC6EB2}"/>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x-none"/>
            </a:p>
          </p:txBody>
        </p:sp>
        <p:sp>
          <p:nvSpPr>
            <p:cNvPr id="305" name="Freeform 842">
              <a:extLst>
                <a:ext uri="{FF2B5EF4-FFF2-40B4-BE49-F238E27FC236}">
                  <a16:creationId xmlns:a16="http://schemas.microsoft.com/office/drawing/2014/main" id="{0BB38731-9B41-47DA-B941-7F54F6BD2F40}"/>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x-none"/>
            </a:p>
          </p:txBody>
        </p:sp>
        <p:sp>
          <p:nvSpPr>
            <p:cNvPr id="306" name="Freeform 843">
              <a:extLst>
                <a:ext uri="{FF2B5EF4-FFF2-40B4-BE49-F238E27FC236}">
                  <a16:creationId xmlns:a16="http://schemas.microsoft.com/office/drawing/2014/main" id="{1C34F98C-8C55-4D36-83D5-406B04159174}"/>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x-none"/>
            </a:p>
          </p:txBody>
        </p:sp>
        <p:sp>
          <p:nvSpPr>
            <p:cNvPr id="307" name="Freeform 844">
              <a:extLst>
                <a:ext uri="{FF2B5EF4-FFF2-40B4-BE49-F238E27FC236}">
                  <a16:creationId xmlns:a16="http://schemas.microsoft.com/office/drawing/2014/main" id="{0A343335-049B-4163-9055-9238783B4A71}"/>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x-none"/>
            </a:p>
          </p:txBody>
        </p:sp>
        <p:sp>
          <p:nvSpPr>
            <p:cNvPr id="308" name="Freeform 845">
              <a:extLst>
                <a:ext uri="{FF2B5EF4-FFF2-40B4-BE49-F238E27FC236}">
                  <a16:creationId xmlns:a16="http://schemas.microsoft.com/office/drawing/2014/main" id="{01151DA7-D061-482E-8797-FCECECF76DE2}"/>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x-none"/>
            </a:p>
          </p:txBody>
        </p:sp>
        <p:sp>
          <p:nvSpPr>
            <p:cNvPr id="309" name="Freeform 846">
              <a:extLst>
                <a:ext uri="{FF2B5EF4-FFF2-40B4-BE49-F238E27FC236}">
                  <a16:creationId xmlns:a16="http://schemas.microsoft.com/office/drawing/2014/main" id="{4D144917-4292-41BF-945A-32B04DB973AD}"/>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x-none"/>
            </a:p>
          </p:txBody>
        </p:sp>
        <p:sp>
          <p:nvSpPr>
            <p:cNvPr id="310" name="Freeform 847">
              <a:extLst>
                <a:ext uri="{FF2B5EF4-FFF2-40B4-BE49-F238E27FC236}">
                  <a16:creationId xmlns:a16="http://schemas.microsoft.com/office/drawing/2014/main" id="{EB9A2C7F-2493-4BC5-AF92-E68068CE12A2}"/>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x-none"/>
            </a:p>
          </p:txBody>
        </p:sp>
        <p:sp>
          <p:nvSpPr>
            <p:cNvPr id="311" name="Freeform 848">
              <a:extLst>
                <a:ext uri="{FF2B5EF4-FFF2-40B4-BE49-F238E27FC236}">
                  <a16:creationId xmlns:a16="http://schemas.microsoft.com/office/drawing/2014/main" id="{3E4AFD4F-3DAE-43A1-AD78-1451024B3C7D}"/>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x-none"/>
            </a:p>
          </p:txBody>
        </p:sp>
      </p:grpSp>
      <p:grpSp>
        <p:nvGrpSpPr>
          <p:cNvPr id="312" name="Graphic 177">
            <a:extLst>
              <a:ext uri="{FF2B5EF4-FFF2-40B4-BE49-F238E27FC236}">
                <a16:creationId xmlns:a16="http://schemas.microsoft.com/office/drawing/2014/main" id="{80BF1352-22A4-4A08-A0E5-E17922E900BC}"/>
              </a:ext>
            </a:extLst>
          </p:cNvPr>
          <p:cNvGrpSpPr/>
          <p:nvPr/>
        </p:nvGrpSpPr>
        <p:grpSpPr>
          <a:xfrm>
            <a:off x="8737485" y="1015521"/>
            <a:ext cx="840379" cy="1286928"/>
            <a:chOff x="4990387" y="1748539"/>
            <a:chExt cx="1648380" cy="2630334"/>
          </a:xfrm>
          <a:solidFill>
            <a:schemeClr val="bg1"/>
          </a:solidFill>
        </p:grpSpPr>
        <p:sp>
          <p:nvSpPr>
            <p:cNvPr id="313" name="Freeform 850">
              <a:extLst>
                <a:ext uri="{FF2B5EF4-FFF2-40B4-BE49-F238E27FC236}">
                  <a16:creationId xmlns:a16="http://schemas.microsoft.com/office/drawing/2014/main" id="{54CB92F7-DA81-4871-8AC4-7007ACD56CD3}"/>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x-none"/>
            </a:p>
          </p:txBody>
        </p:sp>
        <p:sp>
          <p:nvSpPr>
            <p:cNvPr id="314" name="Freeform 851">
              <a:extLst>
                <a:ext uri="{FF2B5EF4-FFF2-40B4-BE49-F238E27FC236}">
                  <a16:creationId xmlns:a16="http://schemas.microsoft.com/office/drawing/2014/main" id="{95994CCE-42F5-4E69-8B8E-334BDD79F8B2}"/>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x-none"/>
            </a:p>
          </p:txBody>
        </p:sp>
        <p:sp>
          <p:nvSpPr>
            <p:cNvPr id="315" name="Freeform 852">
              <a:extLst>
                <a:ext uri="{FF2B5EF4-FFF2-40B4-BE49-F238E27FC236}">
                  <a16:creationId xmlns:a16="http://schemas.microsoft.com/office/drawing/2014/main" id="{3DFDDE27-B495-4830-B7D9-04CAE4D75277}"/>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x-none"/>
            </a:p>
          </p:txBody>
        </p:sp>
        <p:sp>
          <p:nvSpPr>
            <p:cNvPr id="316" name="Freeform 853">
              <a:extLst>
                <a:ext uri="{FF2B5EF4-FFF2-40B4-BE49-F238E27FC236}">
                  <a16:creationId xmlns:a16="http://schemas.microsoft.com/office/drawing/2014/main" id="{0E8E36E3-74B2-444F-AF4A-46EE238EA9BA}"/>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x-none"/>
            </a:p>
          </p:txBody>
        </p:sp>
        <p:sp>
          <p:nvSpPr>
            <p:cNvPr id="317" name="Freeform 854">
              <a:extLst>
                <a:ext uri="{FF2B5EF4-FFF2-40B4-BE49-F238E27FC236}">
                  <a16:creationId xmlns:a16="http://schemas.microsoft.com/office/drawing/2014/main" id="{4A30CFA4-2F63-4B52-864A-D630F2AB2637}"/>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x-none"/>
            </a:p>
          </p:txBody>
        </p:sp>
        <p:sp>
          <p:nvSpPr>
            <p:cNvPr id="318" name="Freeform 855">
              <a:extLst>
                <a:ext uri="{FF2B5EF4-FFF2-40B4-BE49-F238E27FC236}">
                  <a16:creationId xmlns:a16="http://schemas.microsoft.com/office/drawing/2014/main" id="{006FD312-AB84-45B4-B46B-AEE5EFB0C278}"/>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x-none"/>
            </a:p>
          </p:txBody>
        </p:sp>
        <p:sp>
          <p:nvSpPr>
            <p:cNvPr id="319" name="Freeform 856">
              <a:extLst>
                <a:ext uri="{FF2B5EF4-FFF2-40B4-BE49-F238E27FC236}">
                  <a16:creationId xmlns:a16="http://schemas.microsoft.com/office/drawing/2014/main" id="{FE9A4026-C301-4F02-8259-D592160550F6}"/>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x-none"/>
            </a:p>
          </p:txBody>
        </p:sp>
        <p:sp>
          <p:nvSpPr>
            <p:cNvPr id="320" name="Freeform 857">
              <a:extLst>
                <a:ext uri="{FF2B5EF4-FFF2-40B4-BE49-F238E27FC236}">
                  <a16:creationId xmlns:a16="http://schemas.microsoft.com/office/drawing/2014/main" id="{57F3B5A9-CE41-48F2-9C0E-C8D0FD49A773}"/>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x-none"/>
            </a:p>
          </p:txBody>
        </p:sp>
        <p:sp>
          <p:nvSpPr>
            <p:cNvPr id="321" name="Freeform 858">
              <a:extLst>
                <a:ext uri="{FF2B5EF4-FFF2-40B4-BE49-F238E27FC236}">
                  <a16:creationId xmlns:a16="http://schemas.microsoft.com/office/drawing/2014/main" id="{292C7399-08AC-4302-881C-FD82CE6D4D8C}"/>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x-none"/>
            </a:p>
          </p:txBody>
        </p:sp>
        <p:sp>
          <p:nvSpPr>
            <p:cNvPr id="322" name="Freeform 859">
              <a:extLst>
                <a:ext uri="{FF2B5EF4-FFF2-40B4-BE49-F238E27FC236}">
                  <a16:creationId xmlns:a16="http://schemas.microsoft.com/office/drawing/2014/main" id="{D808DF78-C3AB-44EF-87AF-E5B7F2EEF265}"/>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x-none"/>
            </a:p>
          </p:txBody>
        </p:sp>
        <p:sp>
          <p:nvSpPr>
            <p:cNvPr id="323" name="Freeform 860">
              <a:extLst>
                <a:ext uri="{FF2B5EF4-FFF2-40B4-BE49-F238E27FC236}">
                  <a16:creationId xmlns:a16="http://schemas.microsoft.com/office/drawing/2014/main" id="{52D13E5F-833F-490E-96A2-63A060E0949A}"/>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x-none"/>
            </a:p>
          </p:txBody>
        </p:sp>
        <p:sp>
          <p:nvSpPr>
            <p:cNvPr id="324" name="Freeform 861">
              <a:extLst>
                <a:ext uri="{FF2B5EF4-FFF2-40B4-BE49-F238E27FC236}">
                  <a16:creationId xmlns:a16="http://schemas.microsoft.com/office/drawing/2014/main" id="{3DEF3158-758C-4E10-8DB5-07C6027BE098}"/>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x-none"/>
            </a:p>
          </p:txBody>
        </p:sp>
        <p:sp>
          <p:nvSpPr>
            <p:cNvPr id="325" name="Freeform 862">
              <a:extLst>
                <a:ext uri="{FF2B5EF4-FFF2-40B4-BE49-F238E27FC236}">
                  <a16:creationId xmlns:a16="http://schemas.microsoft.com/office/drawing/2014/main" id="{A61AFDEC-89FC-432F-8985-4F868F5E5828}"/>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x-none"/>
            </a:p>
          </p:txBody>
        </p:sp>
        <p:sp>
          <p:nvSpPr>
            <p:cNvPr id="326" name="Freeform 863">
              <a:extLst>
                <a:ext uri="{FF2B5EF4-FFF2-40B4-BE49-F238E27FC236}">
                  <a16:creationId xmlns:a16="http://schemas.microsoft.com/office/drawing/2014/main" id="{11AD7AF0-89DE-4CAA-B6A1-511A015A11B0}"/>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x-none"/>
            </a:p>
          </p:txBody>
        </p:sp>
        <p:sp>
          <p:nvSpPr>
            <p:cNvPr id="327" name="Freeform 864">
              <a:extLst>
                <a:ext uri="{FF2B5EF4-FFF2-40B4-BE49-F238E27FC236}">
                  <a16:creationId xmlns:a16="http://schemas.microsoft.com/office/drawing/2014/main" id="{8EFC4AB5-ACFD-4C57-B296-73103A668483}"/>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x-none"/>
            </a:p>
          </p:txBody>
        </p:sp>
        <p:sp>
          <p:nvSpPr>
            <p:cNvPr id="328" name="Freeform 865">
              <a:extLst>
                <a:ext uri="{FF2B5EF4-FFF2-40B4-BE49-F238E27FC236}">
                  <a16:creationId xmlns:a16="http://schemas.microsoft.com/office/drawing/2014/main" id="{50E4F27D-3184-41F2-BE08-22C26C46C1C7}"/>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x-none"/>
            </a:p>
          </p:txBody>
        </p:sp>
        <p:sp>
          <p:nvSpPr>
            <p:cNvPr id="329" name="Freeform 866">
              <a:extLst>
                <a:ext uri="{FF2B5EF4-FFF2-40B4-BE49-F238E27FC236}">
                  <a16:creationId xmlns:a16="http://schemas.microsoft.com/office/drawing/2014/main" id="{EA123FFD-F2A8-4FBA-A7C4-586AA45FF5AC}"/>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x-none"/>
            </a:p>
          </p:txBody>
        </p:sp>
        <p:sp>
          <p:nvSpPr>
            <p:cNvPr id="330" name="Freeform 867">
              <a:extLst>
                <a:ext uri="{FF2B5EF4-FFF2-40B4-BE49-F238E27FC236}">
                  <a16:creationId xmlns:a16="http://schemas.microsoft.com/office/drawing/2014/main" id="{FB8DA5A1-6C04-417E-A857-39F9767E126F}"/>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x-none"/>
            </a:p>
          </p:txBody>
        </p:sp>
        <p:sp>
          <p:nvSpPr>
            <p:cNvPr id="331" name="Freeform 868">
              <a:extLst>
                <a:ext uri="{FF2B5EF4-FFF2-40B4-BE49-F238E27FC236}">
                  <a16:creationId xmlns:a16="http://schemas.microsoft.com/office/drawing/2014/main" id="{CBF34AD8-AF06-49B7-865C-78699C751DC8}"/>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x-none"/>
            </a:p>
          </p:txBody>
        </p:sp>
        <p:sp>
          <p:nvSpPr>
            <p:cNvPr id="332" name="Freeform 869">
              <a:extLst>
                <a:ext uri="{FF2B5EF4-FFF2-40B4-BE49-F238E27FC236}">
                  <a16:creationId xmlns:a16="http://schemas.microsoft.com/office/drawing/2014/main" id="{7A2039E2-36E7-4316-9A8A-113AE9AE1F75}"/>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x-none"/>
            </a:p>
          </p:txBody>
        </p:sp>
        <p:sp>
          <p:nvSpPr>
            <p:cNvPr id="333" name="Freeform 870">
              <a:extLst>
                <a:ext uri="{FF2B5EF4-FFF2-40B4-BE49-F238E27FC236}">
                  <a16:creationId xmlns:a16="http://schemas.microsoft.com/office/drawing/2014/main" id="{3D4F057F-7104-47F5-A500-FC1333547757}"/>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x-none"/>
            </a:p>
          </p:txBody>
        </p:sp>
        <p:sp>
          <p:nvSpPr>
            <p:cNvPr id="334" name="Freeform 871">
              <a:extLst>
                <a:ext uri="{FF2B5EF4-FFF2-40B4-BE49-F238E27FC236}">
                  <a16:creationId xmlns:a16="http://schemas.microsoft.com/office/drawing/2014/main" id="{FFE5B2CE-A509-4351-9BB9-F3E61915D86D}"/>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x-none"/>
            </a:p>
          </p:txBody>
        </p:sp>
        <p:sp>
          <p:nvSpPr>
            <p:cNvPr id="335" name="Freeform 872">
              <a:extLst>
                <a:ext uri="{FF2B5EF4-FFF2-40B4-BE49-F238E27FC236}">
                  <a16:creationId xmlns:a16="http://schemas.microsoft.com/office/drawing/2014/main" id="{2D1EBB2D-76A1-4FE4-A39F-4E733D071370}"/>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x-none"/>
            </a:p>
          </p:txBody>
        </p:sp>
        <p:sp>
          <p:nvSpPr>
            <p:cNvPr id="336" name="Freeform 873">
              <a:extLst>
                <a:ext uri="{FF2B5EF4-FFF2-40B4-BE49-F238E27FC236}">
                  <a16:creationId xmlns:a16="http://schemas.microsoft.com/office/drawing/2014/main" id="{CEF81FB4-0F02-436E-B90F-947E4E7D12BB}"/>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x-none"/>
            </a:p>
          </p:txBody>
        </p:sp>
        <p:sp>
          <p:nvSpPr>
            <p:cNvPr id="337" name="Freeform 874">
              <a:extLst>
                <a:ext uri="{FF2B5EF4-FFF2-40B4-BE49-F238E27FC236}">
                  <a16:creationId xmlns:a16="http://schemas.microsoft.com/office/drawing/2014/main" id="{2D69F1CD-2053-44BC-B6E1-B16BE2F32D47}"/>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x-none"/>
            </a:p>
          </p:txBody>
        </p:sp>
        <p:sp>
          <p:nvSpPr>
            <p:cNvPr id="338" name="Freeform 875">
              <a:extLst>
                <a:ext uri="{FF2B5EF4-FFF2-40B4-BE49-F238E27FC236}">
                  <a16:creationId xmlns:a16="http://schemas.microsoft.com/office/drawing/2014/main" id="{C209E9BE-879B-4A68-8A54-06EF9BEDECB2}"/>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x-none"/>
            </a:p>
          </p:txBody>
        </p:sp>
        <p:sp>
          <p:nvSpPr>
            <p:cNvPr id="339" name="Freeform 876">
              <a:extLst>
                <a:ext uri="{FF2B5EF4-FFF2-40B4-BE49-F238E27FC236}">
                  <a16:creationId xmlns:a16="http://schemas.microsoft.com/office/drawing/2014/main" id="{E2FDCC3A-CBEB-4A31-9B46-13057D64F9A4}"/>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x-none"/>
            </a:p>
          </p:txBody>
        </p:sp>
        <p:sp>
          <p:nvSpPr>
            <p:cNvPr id="340" name="Freeform 877">
              <a:extLst>
                <a:ext uri="{FF2B5EF4-FFF2-40B4-BE49-F238E27FC236}">
                  <a16:creationId xmlns:a16="http://schemas.microsoft.com/office/drawing/2014/main" id="{1E29F3D4-3735-45D5-8D02-19D8911C1C92}"/>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x-none"/>
            </a:p>
          </p:txBody>
        </p:sp>
        <p:sp>
          <p:nvSpPr>
            <p:cNvPr id="341" name="Freeform 878">
              <a:extLst>
                <a:ext uri="{FF2B5EF4-FFF2-40B4-BE49-F238E27FC236}">
                  <a16:creationId xmlns:a16="http://schemas.microsoft.com/office/drawing/2014/main" id="{EDC3B168-2F22-43CF-8BFF-06A613EF1284}"/>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x-none"/>
            </a:p>
          </p:txBody>
        </p:sp>
        <p:sp>
          <p:nvSpPr>
            <p:cNvPr id="342" name="Freeform 879">
              <a:extLst>
                <a:ext uri="{FF2B5EF4-FFF2-40B4-BE49-F238E27FC236}">
                  <a16:creationId xmlns:a16="http://schemas.microsoft.com/office/drawing/2014/main" id="{1E37C747-FD9C-4288-BB69-A13FD2EE7635}"/>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x-none"/>
            </a:p>
          </p:txBody>
        </p:sp>
        <p:sp>
          <p:nvSpPr>
            <p:cNvPr id="343" name="Freeform 880">
              <a:extLst>
                <a:ext uri="{FF2B5EF4-FFF2-40B4-BE49-F238E27FC236}">
                  <a16:creationId xmlns:a16="http://schemas.microsoft.com/office/drawing/2014/main" id="{01B0AA89-8D4C-40C3-AF73-76196B5CF635}"/>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x-none"/>
            </a:p>
          </p:txBody>
        </p:sp>
        <p:sp>
          <p:nvSpPr>
            <p:cNvPr id="344" name="Freeform 881">
              <a:extLst>
                <a:ext uri="{FF2B5EF4-FFF2-40B4-BE49-F238E27FC236}">
                  <a16:creationId xmlns:a16="http://schemas.microsoft.com/office/drawing/2014/main" id="{A1C9197A-2F74-4F8B-9048-CD424FFC7AF2}"/>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x-none"/>
            </a:p>
          </p:txBody>
        </p:sp>
        <p:sp>
          <p:nvSpPr>
            <p:cNvPr id="345" name="Freeform 882">
              <a:extLst>
                <a:ext uri="{FF2B5EF4-FFF2-40B4-BE49-F238E27FC236}">
                  <a16:creationId xmlns:a16="http://schemas.microsoft.com/office/drawing/2014/main" id="{4541635C-E787-4C2F-9C6E-D498F7180074}"/>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x-none"/>
            </a:p>
          </p:txBody>
        </p:sp>
        <p:sp>
          <p:nvSpPr>
            <p:cNvPr id="346" name="Freeform 883">
              <a:extLst>
                <a:ext uri="{FF2B5EF4-FFF2-40B4-BE49-F238E27FC236}">
                  <a16:creationId xmlns:a16="http://schemas.microsoft.com/office/drawing/2014/main" id="{4BD65C22-FC0E-4C6F-BFA4-75052CEC730B}"/>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x-none"/>
            </a:p>
          </p:txBody>
        </p:sp>
        <p:sp>
          <p:nvSpPr>
            <p:cNvPr id="347" name="Freeform 884">
              <a:extLst>
                <a:ext uri="{FF2B5EF4-FFF2-40B4-BE49-F238E27FC236}">
                  <a16:creationId xmlns:a16="http://schemas.microsoft.com/office/drawing/2014/main" id="{C4C635B5-D608-463C-843D-52ABC98A87CD}"/>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x-none"/>
            </a:p>
          </p:txBody>
        </p:sp>
        <p:sp>
          <p:nvSpPr>
            <p:cNvPr id="348" name="Freeform 885">
              <a:extLst>
                <a:ext uri="{FF2B5EF4-FFF2-40B4-BE49-F238E27FC236}">
                  <a16:creationId xmlns:a16="http://schemas.microsoft.com/office/drawing/2014/main" id="{F1DB887C-7B28-420B-81F1-13B3FA368AE8}"/>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x-none"/>
            </a:p>
          </p:txBody>
        </p:sp>
        <p:sp>
          <p:nvSpPr>
            <p:cNvPr id="349" name="Freeform 886">
              <a:extLst>
                <a:ext uri="{FF2B5EF4-FFF2-40B4-BE49-F238E27FC236}">
                  <a16:creationId xmlns:a16="http://schemas.microsoft.com/office/drawing/2014/main" id="{CE6784AB-BE58-4737-ACD2-42827ADAACE3}"/>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x-none"/>
            </a:p>
          </p:txBody>
        </p:sp>
        <p:sp>
          <p:nvSpPr>
            <p:cNvPr id="350" name="Freeform 887">
              <a:extLst>
                <a:ext uri="{FF2B5EF4-FFF2-40B4-BE49-F238E27FC236}">
                  <a16:creationId xmlns:a16="http://schemas.microsoft.com/office/drawing/2014/main" id="{18A3C9DB-846A-42E5-83D2-1208D798AA61}"/>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x-none"/>
            </a:p>
          </p:txBody>
        </p:sp>
        <p:sp>
          <p:nvSpPr>
            <p:cNvPr id="351" name="Freeform 888">
              <a:extLst>
                <a:ext uri="{FF2B5EF4-FFF2-40B4-BE49-F238E27FC236}">
                  <a16:creationId xmlns:a16="http://schemas.microsoft.com/office/drawing/2014/main" id="{9051F88E-90F2-402C-8EB7-9E8707322A72}"/>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x-none"/>
            </a:p>
          </p:txBody>
        </p:sp>
        <p:sp>
          <p:nvSpPr>
            <p:cNvPr id="352" name="Freeform 889">
              <a:extLst>
                <a:ext uri="{FF2B5EF4-FFF2-40B4-BE49-F238E27FC236}">
                  <a16:creationId xmlns:a16="http://schemas.microsoft.com/office/drawing/2014/main" id="{DF84245D-2383-4E68-BA65-8CA9C2F8DE90}"/>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x-none"/>
            </a:p>
          </p:txBody>
        </p:sp>
        <p:sp>
          <p:nvSpPr>
            <p:cNvPr id="353" name="Freeform 890">
              <a:extLst>
                <a:ext uri="{FF2B5EF4-FFF2-40B4-BE49-F238E27FC236}">
                  <a16:creationId xmlns:a16="http://schemas.microsoft.com/office/drawing/2014/main" id="{D12E7EAC-0F1A-4BAB-A4F3-27F60BB89A0A}"/>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x-none"/>
            </a:p>
          </p:txBody>
        </p:sp>
        <p:sp>
          <p:nvSpPr>
            <p:cNvPr id="354" name="Freeform 891">
              <a:extLst>
                <a:ext uri="{FF2B5EF4-FFF2-40B4-BE49-F238E27FC236}">
                  <a16:creationId xmlns:a16="http://schemas.microsoft.com/office/drawing/2014/main" id="{156D8088-2C46-46AC-963F-9744D1AAC7F4}"/>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x-none"/>
            </a:p>
          </p:txBody>
        </p:sp>
        <p:sp>
          <p:nvSpPr>
            <p:cNvPr id="355" name="Freeform 892">
              <a:extLst>
                <a:ext uri="{FF2B5EF4-FFF2-40B4-BE49-F238E27FC236}">
                  <a16:creationId xmlns:a16="http://schemas.microsoft.com/office/drawing/2014/main" id="{F87D91D8-00D1-4C29-82D8-87FACC25C372}"/>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x-none"/>
            </a:p>
          </p:txBody>
        </p:sp>
        <p:sp>
          <p:nvSpPr>
            <p:cNvPr id="356" name="Freeform 893">
              <a:extLst>
                <a:ext uri="{FF2B5EF4-FFF2-40B4-BE49-F238E27FC236}">
                  <a16:creationId xmlns:a16="http://schemas.microsoft.com/office/drawing/2014/main" id="{44AB4B78-CBF4-4B1B-BD94-1FB6D140414E}"/>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x-none"/>
            </a:p>
          </p:txBody>
        </p:sp>
        <p:sp>
          <p:nvSpPr>
            <p:cNvPr id="357" name="Freeform 894">
              <a:extLst>
                <a:ext uri="{FF2B5EF4-FFF2-40B4-BE49-F238E27FC236}">
                  <a16:creationId xmlns:a16="http://schemas.microsoft.com/office/drawing/2014/main" id="{930E2127-68BB-4472-8AFA-C22402D00449}"/>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x-none"/>
            </a:p>
          </p:txBody>
        </p:sp>
        <p:sp>
          <p:nvSpPr>
            <p:cNvPr id="358" name="Freeform 895">
              <a:extLst>
                <a:ext uri="{FF2B5EF4-FFF2-40B4-BE49-F238E27FC236}">
                  <a16:creationId xmlns:a16="http://schemas.microsoft.com/office/drawing/2014/main" id="{7BA709F7-2C49-406D-9DCF-1D7DB2D73E9B}"/>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x-none"/>
            </a:p>
          </p:txBody>
        </p:sp>
        <p:sp>
          <p:nvSpPr>
            <p:cNvPr id="359" name="Freeform 896">
              <a:extLst>
                <a:ext uri="{FF2B5EF4-FFF2-40B4-BE49-F238E27FC236}">
                  <a16:creationId xmlns:a16="http://schemas.microsoft.com/office/drawing/2014/main" id="{7D9242AF-2C0C-4670-BC89-8F0ADD30A43C}"/>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x-none"/>
            </a:p>
          </p:txBody>
        </p:sp>
        <p:sp>
          <p:nvSpPr>
            <p:cNvPr id="360" name="Freeform 897">
              <a:extLst>
                <a:ext uri="{FF2B5EF4-FFF2-40B4-BE49-F238E27FC236}">
                  <a16:creationId xmlns:a16="http://schemas.microsoft.com/office/drawing/2014/main" id="{F4F4EB55-C5FA-472B-9C30-4A251E5BC3A1}"/>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x-none"/>
            </a:p>
          </p:txBody>
        </p:sp>
        <p:sp>
          <p:nvSpPr>
            <p:cNvPr id="361" name="Freeform 898">
              <a:extLst>
                <a:ext uri="{FF2B5EF4-FFF2-40B4-BE49-F238E27FC236}">
                  <a16:creationId xmlns:a16="http://schemas.microsoft.com/office/drawing/2014/main" id="{9E03A748-FA20-425F-95FF-88AF72917AB7}"/>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x-none"/>
            </a:p>
          </p:txBody>
        </p:sp>
        <p:sp>
          <p:nvSpPr>
            <p:cNvPr id="362" name="Freeform 899">
              <a:extLst>
                <a:ext uri="{FF2B5EF4-FFF2-40B4-BE49-F238E27FC236}">
                  <a16:creationId xmlns:a16="http://schemas.microsoft.com/office/drawing/2014/main" id="{527BFA89-F630-4EFB-A9CF-5A267C73330A}"/>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x-none"/>
            </a:p>
          </p:txBody>
        </p:sp>
        <p:sp>
          <p:nvSpPr>
            <p:cNvPr id="363" name="Freeform 900">
              <a:extLst>
                <a:ext uri="{FF2B5EF4-FFF2-40B4-BE49-F238E27FC236}">
                  <a16:creationId xmlns:a16="http://schemas.microsoft.com/office/drawing/2014/main" id="{8956C1A5-A3BB-4354-B5E8-81FD5AB59B06}"/>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x-none"/>
            </a:p>
          </p:txBody>
        </p:sp>
        <p:sp>
          <p:nvSpPr>
            <p:cNvPr id="364" name="Freeform 901">
              <a:extLst>
                <a:ext uri="{FF2B5EF4-FFF2-40B4-BE49-F238E27FC236}">
                  <a16:creationId xmlns:a16="http://schemas.microsoft.com/office/drawing/2014/main" id="{E4DE5B6A-E0AD-41B0-A4C4-CF5986D77F26}"/>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x-none"/>
            </a:p>
          </p:txBody>
        </p:sp>
        <p:sp>
          <p:nvSpPr>
            <p:cNvPr id="365" name="Freeform 902">
              <a:extLst>
                <a:ext uri="{FF2B5EF4-FFF2-40B4-BE49-F238E27FC236}">
                  <a16:creationId xmlns:a16="http://schemas.microsoft.com/office/drawing/2014/main" id="{F737E65A-0A50-439D-94B0-3BD4134189BC}"/>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x-none"/>
            </a:p>
          </p:txBody>
        </p:sp>
        <p:sp>
          <p:nvSpPr>
            <p:cNvPr id="366" name="Freeform 903">
              <a:extLst>
                <a:ext uri="{FF2B5EF4-FFF2-40B4-BE49-F238E27FC236}">
                  <a16:creationId xmlns:a16="http://schemas.microsoft.com/office/drawing/2014/main" id="{87A34B78-4D1F-4505-A5BA-70A004FC3906}"/>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x-none"/>
            </a:p>
          </p:txBody>
        </p:sp>
        <p:sp>
          <p:nvSpPr>
            <p:cNvPr id="367" name="Freeform 904">
              <a:extLst>
                <a:ext uri="{FF2B5EF4-FFF2-40B4-BE49-F238E27FC236}">
                  <a16:creationId xmlns:a16="http://schemas.microsoft.com/office/drawing/2014/main" id="{571ECBC4-4008-47C0-A845-50A04443890D}"/>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x-none"/>
            </a:p>
          </p:txBody>
        </p:sp>
        <p:sp>
          <p:nvSpPr>
            <p:cNvPr id="368" name="Freeform 905">
              <a:extLst>
                <a:ext uri="{FF2B5EF4-FFF2-40B4-BE49-F238E27FC236}">
                  <a16:creationId xmlns:a16="http://schemas.microsoft.com/office/drawing/2014/main" id="{393CF175-C6D9-4E1D-BC87-1B4926D857CD}"/>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x-none"/>
            </a:p>
          </p:txBody>
        </p:sp>
        <p:sp>
          <p:nvSpPr>
            <p:cNvPr id="369" name="Freeform 906">
              <a:extLst>
                <a:ext uri="{FF2B5EF4-FFF2-40B4-BE49-F238E27FC236}">
                  <a16:creationId xmlns:a16="http://schemas.microsoft.com/office/drawing/2014/main" id="{38B18DAF-F1B9-4C89-A18E-56A334F5C14E}"/>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x-none"/>
            </a:p>
          </p:txBody>
        </p:sp>
        <p:sp>
          <p:nvSpPr>
            <p:cNvPr id="370" name="Freeform 907">
              <a:extLst>
                <a:ext uri="{FF2B5EF4-FFF2-40B4-BE49-F238E27FC236}">
                  <a16:creationId xmlns:a16="http://schemas.microsoft.com/office/drawing/2014/main" id="{1B3D1FC8-A0F0-4E5F-BF28-8F9EF44431A5}"/>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x-none"/>
            </a:p>
          </p:txBody>
        </p:sp>
        <p:sp>
          <p:nvSpPr>
            <p:cNvPr id="371" name="Freeform 908">
              <a:extLst>
                <a:ext uri="{FF2B5EF4-FFF2-40B4-BE49-F238E27FC236}">
                  <a16:creationId xmlns:a16="http://schemas.microsoft.com/office/drawing/2014/main" id="{486DE30B-961D-48AB-B3CD-53955E7FE118}"/>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x-none"/>
            </a:p>
          </p:txBody>
        </p:sp>
        <p:sp>
          <p:nvSpPr>
            <p:cNvPr id="372" name="Freeform 909">
              <a:extLst>
                <a:ext uri="{FF2B5EF4-FFF2-40B4-BE49-F238E27FC236}">
                  <a16:creationId xmlns:a16="http://schemas.microsoft.com/office/drawing/2014/main" id="{AAD66F8A-1036-4C46-B2B9-149587E174C2}"/>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x-none"/>
            </a:p>
          </p:txBody>
        </p:sp>
      </p:grpSp>
      <p:grpSp>
        <p:nvGrpSpPr>
          <p:cNvPr id="373" name="Graphic 177">
            <a:extLst>
              <a:ext uri="{FF2B5EF4-FFF2-40B4-BE49-F238E27FC236}">
                <a16:creationId xmlns:a16="http://schemas.microsoft.com/office/drawing/2014/main" id="{D4B939CA-1382-441C-B217-69C9DF2FA46E}"/>
              </a:ext>
            </a:extLst>
          </p:cNvPr>
          <p:cNvGrpSpPr/>
          <p:nvPr/>
        </p:nvGrpSpPr>
        <p:grpSpPr>
          <a:xfrm>
            <a:off x="7651292" y="4560466"/>
            <a:ext cx="840379" cy="1286928"/>
            <a:chOff x="4990387" y="1748539"/>
            <a:chExt cx="1648380" cy="2630334"/>
          </a:xfrm>
          <a:solidFill>
            <a:schemeClr val="bg1"/>
          </a:solidFill>
        </p:grpSpPr>
        <p:sp>
          <p:nvSpPr>
            <p:cNvPr id="374" name="Freeform 911">
              <a:extLst>
                <a:ext uri="{FF2B5EF4-FFF2-40B4-BE49-F238E27FC236}">
                  <a16:creationId xmlns:a16="http://schemas.microsoft.com/office/drawing/2014/main" id="{8B306DAE-AAF0-4EC2-BDB6-5B2B74D5E939}"/>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x-none"/>
            </a:p>
          </p:txBody>
        </p:sp>
        <p:sp>
          <p:nvSpPr>
            <p:cNvPr id="375" name="Freeform 912">
              <a:extLst>
                <a:ext uri="{FF2B5EF4-FFF2-40B4-BE49-F238E27FC236}">
                  <a16:creationId xmlns:a16="http://schemas.microsoft.com/office/drawing/2014/main" id="{98BA9DF5-FA25-443F-BC8D-15F853FE9470}"/>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x-none"/>
            </a:p>
          </p:txBody>
        </p:sp>
        <p:sp>
          <p:nvSpPr>
            <p:cNvPr id="376" name="Freeform 913">
              <a:extLst>
                <a:ext uri="{FF2B5EF4-FFF2-40B4-BE49-F238E27FC236}">
                  <a16:creationId xmlns:a16="http://schemas.microsoft.com/office/drawing/2014/main" id="{D6509B1B-25D3-46DF-B842-5D7AC2928BEB}"/>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x-none"/>
            </a:p>
          </p:txBody>
        </p:sp>
        <p:sp>
          <p:nvSpPr>
            <p:cNvPr id="377" name="Freeform 914">
              <a:extLst>
                <a:ext uri="{FF2B5EF4-FFF2-40B4-BE49-F238E27FC236}">
                  <a16:creationId xmlns:a16="http://schemas.microsoft.com/office/drawing/2014/main" id="{76A2FAA0-FE5E-408E-A941-4B48EEBDE964}"/>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x-none"/>
            </a:p>
          </p:txBody>
        </p:sp>
        <p:sp>
          <p:nvSpPr>
            <p:cNvPr id="378" name="Freeform 915">
              <a:extLst>
                <a:ext uri="{FF2B5EF4-FFF2-40B4-BE49-F238E27FC236}">
                  <a16:creationId xmlns:a16="http://schemas.microsoft.com/office/drawing/2014/main" id="{68A849F9-ED55-4FD7-8292-2B66CD6617F1}"/>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x-none"/>
            </a:p>
          </p:txBody>
        </p:sp>
        <p:sp>
          <p:nvSpPr>
            <p:cNvPr id="379" name="Freeform 916">
              <a:extLst>
                <a:ext uri="{FF2B5EF4-FFF2-40B4-BE49-F238E27FC236}">
                  <a16:creationId xmlns:a16="http://schemas.microsoft.com/office/drawing/2014/main" id="{A173716D-23C1-4FD5-9B48-80C34F132977}"/>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x-none"/>
            </a:p>
          </p:txBody>
        </p:sp>
        <p:sp>
          <p:nvSpPr>
            <p:cNvPr id="380" name="Freeform 917">
              <a:extLst>
                <a:ext uri="{FF2B5EF4-FFF2-40B4-BE49-F238E27FC236}">
                  <a16:creationId xmlns:a16="http://schemas.microsoft.com/office/drawing/2014/main" id="{DB655743-D6CD-412B-8350-3D7DAC4EAF4F}"/>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x-none"/>
            </a:p>
          </p:txBody>
        </p:sp>
        <p:sp>
          <p:nvSpPr>
            <p:cNvPr id="381" name="Freeform 918">
              <a:extLst>
                <a:ext uri="{FF2B5EF4-FFF2-40B4-BE49-F238E27FC236}">
                  <a16:creationId xmlns:a16="http://schemas.microsoft.com/office/drawing/2014/main" id="{DDD5091E-C220-4B9E-9A5F-EE8267C83ABC}"/>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x-none"/>
            </a:p>
          </p:txBody>
        </p:sp>
        <p:sp>
          <p:nvSpPr>
            <p:cNvPr id="382" name="Freeform 919">
              <a:extLst>
                <a:ext uri="{FF2B5EF4-FFF2-40B4-BE49-F238E27FC236}">
                  <a16:creationId xmlns:a16="http://schemas.microsoft.com/office/drawing/2014/main" id="{2256BEA0-3D54-4FAE-958A-331061299617}"/>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x-none"/>
            </a:p>
          </p:txBody>
        </p:sp>
        <p:sp>
          <p:nvSpPr>
            <p:cNvPr id="383" name="Freeform 920">
              <a:extLst>
                <a:ext uri="{FF2B5EF4-FFF2-40B4-BE49-F238E27FC236}">
                  <a16:creationId xmlns:a16="http://schemas.microsoft.com/office/drawing/2014/main" id="{E0CEEAFC-FE7D-48E1-B018-0FCD76C80D57}"/>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x-none"/>
            </a:p>
          </p:txBody>
        </p:sp>
        <p:sp>
          <p:nvSpPr>
            <p:cNvPr id="384" name="Freeform 921">
              <a:extLst>
                <a:ext uri="{FF2B5EF4-FFF2-40B4-BE49-F238E27FC236}">
                  <a16:creationId xmlns:a16="http://schemas.microsoft.com/office/drawing/2014/main" id="{285B8E37-38CE-469F-A214-40E1C6C9B35C}"/>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x-none"/>
            </a:p>
          </p:txBody>
        </p:sp>
        <p:sp>
          <p:nvSpPr>
            <p:cNvPr id="385" name="Freeform 922">
              <a:extLst>
                <a:ext uri="{FF2B5EF4-FFF2-40B4-BE49-F238E27FC236}">
                  <a16:creationId xmlns:a16="http://schemas.microsoft.com/office/drawing/2014/main" id="{28AAA136-F754-4476-B5BF-40A5D41A1615}"/>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x-none"/>
            </a:p>
          </p:txBody>
        </p:sp>
        <p:sp>
          <p:nvSpPr>
            <p:cNvPr id="386" name="Freeform 923">
              <a:extLst>
                <a:ext uri="{FF2B5EF4-FFF2-40B4-BE49-F238E27FC236}">
                  <a16:creationId xmlns:a16="http://schemas.microsoft.com/office/drawing/2014/main" id="{167DD60A-0AD3-418F-BF59-8053F9EB6595}"/>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x-none"/>
            </a:p>
          </p:txBody>
        </p:sp>
        <p:sp>
          <p:nvSpPr>
            <p:cNvPr id="387" name="Freeform 924">
              <a:extLst>
                <a:ext uri="{FF2B5EF4-FFF2-40B4-BE49-F238E27FC236}">
                  <a16:creationId xmlns:a16="http://schemas.microsoft.com/office/drawing/2014/main" id="{9D97CBE0-11B9-4824-8360-A888FC1692DB}"/>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x-none"/>
            </a:p>
          </p:txBody>
        </p:sp>
        <p:sp>
          <p:nvSpPr>
            <p:cNvPr id="388" name="Freeform 925">
              <a:extLst>
                <a:ext uri="{FF2B5EF4-FFF2-40B4-BE49-F238E27FC236}">
                  <a16:creationId xmlns:a16="http://schemas.microsoft.com/office/drawing/2014/main" id="{2F39671B-2641-4527-8084-682555ABFB29}"/>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x-none"/>
            </a:p>
          </p:txBody>
        </p:sp>
        <p:sp>
          <p:nvSpPr>
            <p:cNvPr id="389" name="Freeform 926">
              <a:extLst>
                <a:ext uri="{FF2B5EF4-FFF2-40B4-BE49-F238E27FC236}">
                  <a16:creationId xmlns:a16="http://schemas.microsoft.com/office/drawing/2014/main" id="{3B7E8D5F-2239-4AAD-BEAE-11095DA70C45}"/>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x-none"/>
            </a:p>
          </p:txBody>
        </p:sp>
        <p:sp>
          <p:nvSpPr>
            <p:cNvPr id="390" name="Freeform 927">
              <a:extLst>
                <a:ext uri="{FF2B5EF4-FFF2-40B4-BE49-F238E27FC236}">
                  <a16:creationId xmlns:a16="http://schemas.microsoft.com/office/drawing/2014/main" id="{C8C9883F-07E3-41A8-A94B-FB73F7C26E0F}"/>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x-none"/>
            </a:p>
          </p:txBody>
        </p:sp>
        <p:sp>
          <p:nvSpPr>
            <p:cNvPr id="391" name="Freeform 928">
              <a:extLst>
                <a:ext uri="{FF2B5EF4-FFF2-40B4-BE49-F238E27FC236}">
                  <a16:creationId xmlns:a16="http://schemas.microsoft.com/office/drawing/2014/main" id="{0405EEBB-1773-41FC-AC7F-64FBDDDFAFE8}"/>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x-none"/>
            </a:p>
          </p:txBody>
        </p:sp>
        <p:sp>
          <p:nvSpPr>
            <p:cNvPr id="392" name="Freeform 929">
              <a:extLst>
                <a:ext uri="{FF2B5EF4-FFF2-40B4-BE49-F238E27FC236}">
                  <a16:creationId xmlns:a16="http://schemas.microsoft.com/office/drawing/2014/main" id="{D4DE5B40-0776-425F-AEA0-48D5D395C4A8}"/>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x-none"/>
            </a:p>
          </p:txBody>
        </p:sp>
        <p:sp>
          <p:nvSpPr>
            <p:cNvPr id="393" name="Freeform 930">
              <a:extLst>
                <a:ext uri="{FF2B5EF4-FFF2-40B4-BE49-F238E27FC236}">
                  <a16:creationId xmlns:a16="http://schemas.microsoft.com/office/drawing/2014/main" id="{C8BEF2D4-7AB9-4517-933D-01AFDE8B0E6E}"/>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x-none"/>
            </a:p>
          </p:txBody>
        </p:sp>
        <p:sp>
          <p:nvSpPr>
            <p:cNvPr id="394" name="Freeform 931">
              <a:extLst>
                <a:ext uri="{FF2B5EF4-FFF2-40B4-BE49-F238E27FC236}">
                  <a16:creationId xmlns:a16="http://schemas.microsoft.com/office/drawing/2014/main" id="{E2D3A057-C219-44BA-A548-E21E84DBED28}"/>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x-none"/>
            </a:p>
          </p:txBody>
        </p:sp>
        <p:sp>
          <p:nvSpPr>
            <p:cNvPr id="395" name="Freeform 932">
              <a:extLst>
                <a:ext uri="{FF2B5EF4-FFF2-40B4-BE49-F238E27FC236}">
                  <a16:creationId xmlns:a16="http://schemas.microsoft.com/office/drawing/2014/main" id="{70E3E71A-9B69-43A5-B967-2D7BF2547F2F}"/>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x-none"/>
            </a:p>
          </p:txBody>
        </p:sp>
        <p:sp>
          <p:nvSpPr>
            <p:cNvPr id="396" name="Freeform 933">
              <a:extLst>
                <a:ext uri="{FF2B5EF4-FFF2-40B4-BE49-F238E27FC236}">
                  <a16:creationId xmlns:a16="http://schemas.microsoft.com/office/drawing/2014/main" id="{15E7F7EB-A517-4044-8D96-F18BCE45DC89}"/>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x-none"/>
            </a:p>
          </p:txBody>
        </p:sp>
        <p:sp>
          <p:nvSpPr>
            <p:cNvPr id="397" name="Freeform 934">
              <a:extLst>
                <a:ext uri="{FF2B5EF4-FFF2-40B4-BE49-F238E27FC236}">
                  <a16:creationId xmlns:a16="http://schemas.microsoft.com/office/drawing/2014/main" id="{1B5EB661-DAA5-4432-A2B6-E226CCE3DE95}"/>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x-none"/>
            </a:p>
          </p:txBody>
        </p:sp>
        <p:sp>
          <p:nvSpPr>
            <p:cNvPr id="398" name="Freeform 935">
              <a:extLst>
                <a:ext uri="{FF2B5EF4-FFF2-40B4-BE49-F238E27FC236}">
                  <a16:creationId xmlns:a16="http://schemas.microsoft.com/office/drawing/2014/main" id="{C32F50FD-125F-4391-ADCA-049AAFE984AB}"/>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x-none"/>
            </a:p>
          </p:txBody>
        </p:sp>
        <p:sp>
          <p:nvSpPr>
            <p:cNvPr id="399" name="Freeform 936">
              <a:extLst>
                <a:ext uri="{FF2B5EF4-FFF2-40B4-BE49-F238E27FC236}">
                  <a16:creationId xmlns:a16="http://schemas.microsoft.com/office/drawing/2014/main" id="{F61245FD-6150-459F-A240-1AA77D207BB3}"/>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x-none"/>
            </a:p>
          </p:txBody>
        </p:sp>
        <p:sp>
          <p:nvSpPr>
            <p:cNvPr id="400" name="Freeform 937">
              <a:extLst>
                <a:ext uri="{FF2B5EF4-FFF2-40B4-BE49-F238E27FC236}">
                  <a16:creationId xmlns:a16="http://schemas.microsoft.com/office/drawing/2014/main" id="{DD84B729-5F02-4BB0-97CE-748F788D2E5C}"/>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x-none"/>
            </a:p>
          </p:txBody>
        </p:sp>
        <p:sp>
          <p:nvSpPr>
            <p:cNvPr id="401" name="Freeform 938">
              <a:extLst>
                <a:ext uri="{FF2B5EF4-FFF2-40B4-BE49-F238E27FC236}">
                  <a16:creationId xmlns:a16="http://schemas.microsoft.com/office/drawing/2014/main" id="{06261400-B91A-48C6-A688-5CCE6E0AAF34}"/>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x-none"/>
            </a:p>
          </p:txBody>
        </p:sp>
        <p:sp>
          <p:nvSpPr>
            <p:cNvPr id="402" name="Freeform 939">
              <a:extLst>
                <a:ext uri="{FF2B5EF4-FFF2-40B4-BE49-F238E27FC236}">
                  <a16:creationId xmlns:a16="http://schemas.microsoft.com/office/drawing/2014/main" id="{95BD8DEB-7DEC-452D-80EF-8A4FC19914C8}"/>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x-none"/>
            </a:p>
          </p:txBody>
        </p:sp>
        <p:sp>
          <p:nvSpPr>
            <p:cNvPr id="403" name="Freeform 940">
              <a:extLst>
                <a:ext uri="{FF2B5EF4-FFF2-40B4-BE49-F238E27FC236}">
                  <a16:creationId xmlns:a16="http://schemas.microsoft.com/office/drawing/2014/main" id="{56962053-A7CC-4CE4-A1C0-F081A02D2F61}"/>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x-none"/>
            </a:p>
          </p:txBody>
        </p:sp>
        <p:sp>
          <p:nvSpPr>
            <p:cNvPr id="404" name="Freeform 941">
              <a:extLst>
                <a:ext uri="{FF2B5EF4-FFF2-40B4-BE49-F238E27FC236}">
                  <a16:creationId xmlns:a16="http://schemas.microsoft.com/office/drawing/2014/main" id="{8CF5A8B0-051E-418C-8799-B19AFA0A8289}"/>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x-none"/>
            </a:p>
          </p:txBody>
        </p:sp>
        <p:sp>
          <p:nvSpPr>
            <p:cNvPr id="405" name="Freeform 942">
              <a:extLst>
                <a:ext uri="{FF2B5EF4-FFF2-40B4-BE49-F238E27FC236}">
                  <a16:creationId xmlns:a16="http://schemas.microsoft.com/office/drawing/2014/main" id="{A741D417-13BB-4BCE-912D-4CD7D3704422}"/>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x-none"/>
            </a:p>
          </p:txBody>
        </p:sp>
        <p:sp>
          <p:nvSpPr>
            <p:cNvPr id="406" name="Freeform 943">
              <a:extLst>
                <a:ext uri="{FF2B5EF4-FFF2-40B4-BE49-F238E27FC236}">
                  <a16:creationId xmlns:a16="http://schemas.microsoft.com/office/drawing/2014/main" id="{D3FD0097-4D47-4351-9890-91CF4DC69EE4}"/>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x-none"/>
            </a:p>
          </p:txBody>
        </p:sp>
        <p:sp>
          <p:nvSpPr>
            <p:cNvPr id="407" name="Freeform 944">
              <a:extLst>
                <a:ext uri="{FF2B5EF4-FFF2-40B4-BE49-F238E27FC236}">
                  <a16:creationId xmlns:a16="http://schemas.microsoft.com/office/drawing/2014/main" id="{BA27F4C6-C8DB-4342-889A-DABE58EEC803}"/>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x-none"/>
            </a:p>
          </p:txBody>
        </p:sp>
        <p:sp>
          <p:nvSpPr>
            <p:cNvPr id="408" name="Freeform 945">
              <a:extLst>
                <a:ext uri="{FF2B5EF4-FFF2-40B4-BE49-F238E27FC236}">
                  <a16:creationId xmlns:a16="http://schemas.microsoft.com/office/drawing/2014/main" id="{EECF27B8-829F-41B6-8A16-576ED674117B}"/>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x-none"/>
            </a:p>
          </p:txBody>
        </p:sp>
        <p:sp>
          <p:nvSpPr>
            <p:cNvPr id="409" name="Freeform 946">
              <a:extLst>
                <a:ext uri="{FF2B5EF4-FFF2-40B4-BE49-F238E27FC236}">
                  <a16:creationId xmlns:a16="http://schemas.microsoft.com/office/drawing/2014/main" id="{A49698D5-CFA7-479C-92FA-DDBF11C1A66B}"/>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x-none"/>
            </a:p>
          </p:txBody>
        </p:sp>
        <p:sp>
          <p:nvSpPr>
            <p:cNvPr id="410" name="Freeform 947">
              <a:extLst>
                <a:ext uri="{FF2B5EF4-FFF2-40B4-BE49-F238E27FC236}">
                  <a16:creationId xmlns:a16="http://schemas.microsoft.com/office/drawing/2014/main" id="{83CCB549-A18D-40C7-9F07-BD827336D6AB}"/>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x-none"/>
            </a:p>
          </p:txBody>
        </p:sp>
        <p:sp>
          <p:nvSpPr>
            <p:cNvPr id="411" name="Freeform 948">
              <a:extLst>
                <a:ext uri="{FF2B5EF4-FFF2-40B4-BE49-F238E27FC236}">
                  <a16:creationId xmlns:a16="http://schemas.microsoft.com/office/drawing/2014/main" id="{D76E8FA6-FCA5-4307-8FBF-96D186D14D88}"/>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x-none"/>
            </a:p>
          </p:txBody>
        </p:sp>
        <p:sp>
          <p:nvSpPr>
            <p:cNvPr id="412" name="Freeform 949">
              <a:extLst>
                <a:ext uri="{FF2B5EF4-FFF2-40B4-BE49-F238E27FC236}">
                  <a16:creationId xmlns:a16="http://schemas.microsoft.com/office/drawing/2014/main" id="{A8C36AE1-326B-4141-AF33-5B66688CD269}"/>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x-none"/>
            </a:p>
          </p:txBody>
        </p:sp>
        <p:sp>
          <p:nvSpPr>
            <p:cNvPr id="413" name="Freeform 950">
              <a:extLst>
                <a:ext uri="{FF2B5EF4-FFF2-40B4-BE49-F238E27FC236}">
                  <a16:creationId xmlns:a16="http://schemas.microsoft.com/office/drawing/2014/main" id="{B7E44D20-2490-4DC9-B693-30838408367D}"/>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x-none"/>
            </a:p>
          </p:txBody>
        </p:sp>
        <p:sp>
          <p:nvSpPr>
            <p:cNvPr id="414" name="Freeform 951">
              <a:extLst>
                <a:ext uri="{FF2B5EF4-FFF2-40B4-BE49-F238E27FC236}">
                  <a16:creationId xmlns:a16="http://schemas.microsoft.com/office/drawing/2014/main" id="{A886B1B5-D222-4B6C-85C3-1B6E1E82439A}"/>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x-none"/>
            </a:p>
          </p:txBody>
        </p:sp>
        <p:sp>
          <p:nvSpPr>
            <p:cNvPr id="415" name="Freeform 952">
              <a:extLst>
                <a:ext uri="{FF2B5EF4-FFF2-40B4-BE49-F238E27FC236}">
                  <a16:creationId xmlns:a16="http://schemas.microsoft.com/office/drawing/2014/main" id="{842E0931-F6BE-48B4-AF54-E40AB368D1D9}"/>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x-none"/>
            </a:p>
          </p:txBody>
        </p:sp>
        <p:sp>
          <p:nvSpPr>
            <p:cNvPr id="416" name="Freeform 953">
              <a:extLst>
                <a:ext uri="{FF2B5EF4-FFF2-40B4-BE49-F238E27FC236}">
                  <a16:creationId xmlns:a16="http://schemas.microsoft.com/office/drawing/2014/main" id="{EF019AD6-8818-465E-941B-62A68638FDE8}"/>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x-none"/>
            </a:p>
          </p:txBody>
        </p:sp>
        <p:sp>
          <p:nvSpPr>
            <p:cNvPr id="417" name="Freeform 954">
              <a:extLst>
                <a:ext uri="{FF2B5EF4-FFF2-40B4-BE49-F238E27FC236}">
                  <a16:creationId xmlns:a16="http://schemas.microsoft.com/office/drawing/2014/main" id="{C86EAF19-767B-43BF-8291-D2C52FB82229}"/>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x-none"/>
            </a:p>
          </p:txBody>
        </p:sp>
        <p:sp>
          <p:nvSpPr>
            <p:cNvPr id="418" name="Freeform 955">
              <a:extLst>
                <a:ext uri="{FF2B5EF4-FFF2-40B4-BE49-F238E27FC236}">
                  <a16:creationId xmlns:a16="http://schemas.microsoft.com/office/drawing/2014/main" id="{7554383B-C861-43FA-B2FC-7126C3ED9E7F}"/>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x-none"/>
            </a:p>
          </p:txBody>
        </p:sp>
        <p:sp>
          <p:nvSpPr>
            <p:cNvPr id="419" name="Freeform 956">
              <a:extLst>
                <a:ext uri="{FF2B5EF4-FFF2-40B4-BE49-F238E27FC236}">
                  <a16:creationId xmlns:a16="http://schemas.microsoft.com/office/drawing/2014/main" id="{81362BE2-C566-4C09-8C07-002770773AA8}"/>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x-none"/>
            </a:p>
          </p:txBody>
        </p:sp>
        <p:sp>
          <p:nvSpPr>
            <p:cNvPr id="420" name="Freeform 957">
              <a:extLst>
                <a:ext uri="{FF2B5EF4-FFF2-40B4-BE49-F238E27FC236}">
                  <a16:creationId xmlns:a16="http://schemas.microsoft.com/office/drawing/2014/main" id="{01D0597A-5156-416C-905B-D58CA46F36B5}"/>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x-none"/>
            </a:p>
          </p:txBody>
        </p:sp>
        <p:sp>
          <p:nvSpPr>
            <p:cNvPr id="421" name="Freeform 958">
              <a:extLst>
                <a:ext uri="{FF2B5EF4-FFF2-40B4-BE49-F238E27FC236}">
                  <a16:creationId xmlns:a16="http://schemas.microsoft.com/office/drawing/2014/main" id="{41F84133-011A-4C69-9EE6-338C9C20A56B}"/>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x-none"/>
            </a:p>
          </p:txBody>
        </p:sp>
        <p:sp>
          <p:nvSpPr>
            <p:cNvPr id="422" name="Freeform 959">
              <a:extLst>
                <a:ext uri="{FF2B5EF4-FFF2-40B4-BE49-F238E27FC236}">
                  <a16:creationId xmlns:a16="http://schemas.microsoft.com/office/drawing/2014/main" id="{46F10881-D8B8-403F-87AD-6EA9354FC81B}"/>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x-none"/>
            </a:p>
          </p:txBody>
        </p:sp>
        <p:sp>
          <p:nvSpPr>
            <p:cNvPr id="423" name="Freeform 960">
              <a:extLst>
                <a:ext uri="{FF2B5EF4-FFF2-40B4-BE49-F238E27FC236}">
                  <a16:creationId xmlns:a16="http://schemas.microsoft.com/office/drawing/2014/main" id="{6CA34389-F36A-4C01-8993-B15B3C9977D0}"/>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x-none"/>
            </a:p>
          </p:txBody>
        </p:sp>
        <p:sp>
          <p:nvSpPr>
            <p:cNvPr id="424" name="Freeform 961">
              <a:extLst>
                <a:ext uri="{FF2B5EF4-FFF2-40B4-BE49-F238E27FC236}">
                  <a16:creationId xmlns:a16="http://schemas.microsoft.com/office/drawing/2014/main" id="{C513244A-55F3-45BC-903B-290158DFC46C}"/>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x-none"/>
            </a:p>
          </p:txBody>
        </p:sp>
        <p:sp>
          <p:nvSpPr>
            <p:cNvPr id="425" name="Freeform 962">
              <a:extLst>
                <a:ext uri="{FF2B5EF4-FFF2-40B4-BE49-F238E27FC236}">
                  <a16:creationId xmlns:a16="http://schemas.microsoft.com/office/drawing/2014/main" id="{8DF31C3F-8003-4287-BC0A-924AFE6B845C}"/>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x-none"/>
            </a:p>
          </p:txBody>
        </p:sp>
        <p:sp>
          <p:nvSpPr>
            <p:cNvPr id="426" name="Freeform 963">
              <a:extLst>
                <a:ext uri="{FF2B5EF4-FFF2-40B4-BE49-F238E27FC236}">
                  <a16:creationId xmlns:a16="http://schemas.microsoft.com/office/drawing/2014/main" id="{08BCF3B0-6CEF-452C-8283-6B5AF2516586}"/>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x-none"/>
            </a:p>
          </p:txBody>
        </p:sp>
        <p:sp>
          <p:nvSpPr>
            <p:cNvPr id="427" name="Freeform 964">
              <a:extLst>
                <a:ext uri="{FF2B5EF4-FFF2-40B4-BE49-F238E27FC236}">
                  <a16:creationId xmlns:a16="http://schemas.microsoft.com/office/drawing/2014/main" id="{C562ED4F-95DA-473D-9386-8D6CC9D948A8}"/>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x-none"/>
            </a:p>
          </p:txBody>
        </p:sp>
        <p:sp>
          <p:nvSpPr>
            <p:cNvPr id="428" name="Freeform 965">
              <a:extLst>
                <a:ext uri="{FF2B5EF4-FFF2-40B4-BE49-F238E27FC236}">
                  <a16:creationId xmlns:a16="http://schemas.microsoft.com/office/drawing/2014/main" id="{D372D5A5-ACAE-4343-B42B-2BAC9164635F}"/>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x-none"/>
            </a:p>
          </p:txBody>
        </p:sp>
        <p:sp>
          <p:nvSpPr>
            <p:cNvPr id="429" name="Freeform 966">
              <a:extLst>
                <a:ext uri="{FF2B5EF4-FFF2-40B4-BE49-F238E27FC236}">
                  <a16:creationId xmlns:a16="http://schemas.microsoft.com/office/drawing/2014/main" id="{D79C819B-E155-4286-8E05-D069C216C2AC}"/>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x-none"/>
            </a:p>
          </p:txBody>
        </p:sp>
        <p:sp>
          <p:nvSpPr>
            <p:cNvPr id="430" name="Freeform 967">
              <a:extLst>
                <a:ext uri="{FF2B5EF4-FFF2-40B4-BE49-F238E27FC236}">
                  <a16:creationId xmlns:a16="http://schemas.microsoft.com/office/drawing/2014/main" id="{0E78C0AB-155F-41BD-803C-03CCD00123B2}"/>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x-none"/>
            </a:p>
          </p:txBody>
        </p:sp>
        <p:sp>
          <p:nvSpPr>
            <p:cNvPr id="431" name="Freeform 968">
              <a:extLst>
                <a:ext uri="{FF2B5EF4-FFF2-40B4-BE49-F238E27FC236}">
                  <a16:creationId xmlns:a16="http://schemas.microsoft.com/office/drawing/2014/main" id="{CDF420D9-9EB1-4DB6-BE53-18D392614D8D}"/>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x-none"/>
            </a:p>
          </p:txBody>
        </p:sp>
        <p:sp>
          <p:nvSpPr>
            <p:cNvPr id="432" name="Freeform 969">
              <a:extLst>
                <a:ext uri="{FF2B5EF4-FFF2-40B4-BE49-F238E27FC236}">
                  <a16:creationId xmlns:a16="http://schemas.microsoft.com/office/drawing/2014/main" id="{0ABA3F86-D9A0-4A10-8A9E-9F45A76ABDA9}"/>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x-none"/>
            </a:p>
          </p:txBody>
        </p:sp>
        <p:sp>
          <p:nvSpPr>
            <p:cNvPr id="433" name="Freeform 970">
              <a:extLst>
                <a:ext uri="{FF2B5EF4-FFF2-40B4-BE49-F238E27FC236}">
                  <a16:creationId xmlns:a16="http://schemas.microsoft.com/office/drawing/2014/main" id="{E3E9FE1E-CAAE-48F3-BD91-CC7FAD0A7BCD}"/>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x-none"/>
            </a:p>
          </p:txBody>
        </p:sp>
      </p:grpSp>
      <p:grpSp>
        <p:nvGrpSpPr>
          <p:cNvPr id="434" name="Graphic 43">
            <a:extLst>
              <a:ext uri="{FF2B5EF4-FFF2-40B4-BE49-F238E27FC236}">
                <a16:creationId xmlns:a16="http://schemas.microsoft.com/office/drawing/2014/main" id="{824E273F-F92A-423A-B019-E2DEF08DDED1}"/>
              </a:ext>
            </a:extLst>
          </p:cNvPr>
          <p:cNvGrpSpPr/>
          <p:nvPr/>
        </p:nvGrpSpPr>
        <p:grpSpPr>
          <a:xfrm rot="10388473" flipV="1">
            <a:off x="3854638" y="2655871"/>
            <a:ext cx="1458826" cy="482830"/>
            <a:chOff x="5270499" y="2952750"/>
            <a:chExt cx="1652160" cy="946643"/>
          </a:xfrm>
          <a:solidFill>
            <a:schemeClr val="bg1"/>
          </a:solidFill>
        </p:grpSpPr>
        <p:sp>
          <p:nvSpPr>
            <p:cNvPr id="435" name="Freeform 972">
              <a:extLst>
                <a:ext uri="{FF2B5EF4-FFF2-40B4-BE49-F238E27FC236}">
                  <a16:creationId xmlns:a16="http://schemas.microsoft.com/office/drawing/2014/main" id="{574F46B2-90DE-4E73-99E9-33A196829A1F}"/>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x-none"/>
            </a:p>
          </p:txBody>
        </p:sp>
        <p:sp>
          <p:nvSpPr>
            <p:cNvPr id="436" name="Freeform 973">
              <a:extLst>
                <a:ext uri="{FF2B5EF4-FFF2-40B4-BE49-F238E27FC236}">
                  <a16:creationId xmlns:a16="http://schemas.microsoft.com/office/drawing/2014/main" id="{03E7FFEE-8A87-4162-976E-2EC1767A63B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x-none"/>
            </a:p>
          </p:txBody>
        </p:sp>
      </p:grpSp>
      <p:grpSp>
        <p:nvGrpSpPr>
          <p:cNvPr id="437" name="Graphic 43">
            <a:extLst>
              <a:ext uri="{FF2B5EF4-FFF2-40B4-BE49-F238E27FC236}">
                <a16:creationId xmlns:a16="http://schemas.microsoft.com/office/drawing/2014/main" id="{90B21158-31E8-43EA-914E-5785EFA46B53}"/>
              </a:ext>
            </a:extLst>
          </p:cNvPr>
          <p:cNvGrpSpPr/>
          <p:nvPr/>
        </p:nvGrpSpPr>
        <p:grpSpPr>
          <a:xfrm rot="285991" flipV="1">
            <a:off x="7016794" y="2167839"/>
            <a:ext cx="1458826" cy="482830"/>
            <a:chOff x="5270499" y="2952750"/>
            <a:chExt cx="1652160" cy="946643"/>
          </a:xfrm>
          <a:solidFill>
            <a:schemeClr val="bg1"/>
          </a:solidFill>
        </p:grpSpPr>
        <p:sp>
          <p:nvSpPr>
            <p:cNvPr id="438" name="Freeform 975">
              <a:extLst>
                <a:ext uri="{FF2B5EF4-FFF2-40B4-BE49-F238E27FC236}">
                  <a16:creationId xmlns:a16="http://schemas.microsoft.com/office/drawing/2014/main" id="{F6A4A60B-26D8-4FAF-A0C2-AD659779F1F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x-none"/>
            </a:p>
          </p:txBody>
        </p:sp>
        <p:sp>
          <p:nvSpPr>
            <p:cNvPr id="439" name="Freeform 976">
              <a:extLst>
                <a:ext uri="{FF2B5EF4-FFF2-40B4-BE49-F238E27FC236}">
                  <a16:creationId xmlns:a16="http://schemas.microsoft.com/office/drawing/2014/main" id="{611A2417-B611-46F9-870F-2825E2335519}"/>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x-none"/>
            </a:p>
          </p:txBody>
        </p:sp>
      </p:grpSp>
      <p:sp>
        <p:nvSpPr>
          <p:cNvPr id="440" name="TextBox 439">
            <a:extLst>
              <a:ext uri="{FF2B5EF4-FFF2-40B4-BE49-F238E27FC236}">
                <a16:creationId xmlns:a16="http://schemas.microsoft.com/office/drawing/2014/main" id="{1FA6CBFF-617E-460E-9B0C-D15F5348CF01}"/>
              </a:ext>
            </a:extLst>
          </p:cNvPr>
          <p:cNvSpPr txBox="1"/>
          <p:nvPr/>
        </p:nvSpPr>
        <p:spPr>
          <a:xfrm>
            <a:off x="2463861" y="4278620"/>
            <a:ext cx="1699504" cy="307777"/>
          </a:xfrm>
          <a:prstGeom prst="rect">
            <a:avLst/>
          </a:prstGeom>
          <a:noFill/>
        </p:spPr>
        <p:txBody>
          <a:bodyPr wrap="none" rtlCol="0">
            <a:spAutoFit/>
          </a:bodyPr>
          <a:lstStyle/>
          <a:p>
            <a:pPr algn="ctr"/>
            <a:r>
              <a:rPr lang="en-US" sz="1400" dirty="0">
                <a:solidFill>
                  <a:schemeClr val="bg1"/>
                </a:solidFill>
                <a:latin typeface="Montserrat" pitchFamily="2" charset="77"/>
              </a:rPr>
              <a:t>CB.EN.U4CSE20425</a:t>
            </a:r>
            <a:endParaRPr lang="x-none" sz="1400">
              <a:solidFill>
                <a:schemeClr val="bg1"/>
              </a:solidFill>
              <a:latin typeface="Montserrat" pitchFamily="2" charset="77"/>
            </a:endParaRPr>
          </a:p>
        </p:txBody>
      </p:sp>
      <p:pic>
        <p:nvPicPr>
          <p:cNvPr id="1025" name="Picture 1024">
            <a:extLst>
              <a:ext uri="{FF2B5EF4-FFF2-40B4-BE49-F238E27FC236}">
                <a16:creationId xmlns:a16="http://schemas.microsoft.com/office/drawing/2014/main" id="{1EF5F864-3B01-4AF7-8FFA-640FC503186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254238" y="1384947"/>
            <a:ext cx="2526819" cy="2511688"/>
          </a:xfrm>
          <a:prstGeom prst="rect">
            <a:avLst/>
          </a:prstGeom>
        </p:spPr>
      </p:pic>
    </p:spTree>
    <p:extLst>
      <p:ext uri="{BB962C8B-B14F-4D97-AF65-F5344CB8AC3E}">
        <p14:creationId xmlns:p14="http://schemas.microsoft.com/office/powerpoint/2010/main" val="1124430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38" name="TextBox 37">
            <a:extLst>
              <a:ext uri="{FF2B5EF4-FFF2-40B4-BE49-F238E27FC236}">
                <a16:creationId xmlns:a16="http://schemas.microsoft.com/office/drawing/2014/main" id="{39095964-00C0-481D-9FBE-1DB8E44F6A97}"/>
              </a:ext>
            </a:extLst>
          </p:cNvPr>
          <p:cNvSpPr txBox="1"/>
          <p:nvPr/>
        </p:nvSpPr>
        <p:spPr>
          <a:xfrm>
            <a:off x="1756383" y="1198401"/>
            <a:ext cx="9355238" cy="4354397"/>
          </a:xfrm>
          <a:prstGeom prst="rect">
            <a:avLst/>
          </a:prstGeom>
          <a:noFill/>
        </p:spPr>
        <p:txBody>
          <a:bodyPr wrap="square">
            <a:spAutoFit/>
          </a:bodyPr>
          <a:lstStyle/>
          <a:p>
            <a:pPr indent="-228600" rtl="0">
              <a:lnSpc>
                <a:spcPct val="150000"/>
              </a:lnSpc>
              <a:spcAft>
                <a:spcPts val="600"/>
              </a:spcAft>
            </a:pPr>
            <a:r>
              <a:rPr lang="en-IN" sz="1800" b="0" i="0" u="none" strike="noStrike" dirty="0">
                <a:solidFill>
                  <a:srgbClr val="000000"/>
                </a:solidFill>
                <a:effectLst/>
                <a:latin typeface="Montserrat" panose="00000500000000000000" pitchFamily="2" charset="0"/>
              </a:rPr>
              <a:t>9.</a:t>
            </a:r>
            <a:r>
              <a:rPr lang="en-IN" sz="800" b="0" i="0" u="none" strike="noStrike" dirty="0">
                <a:solidFill>
                  <a:srgbClr val="000000"/>
                </a:solidFill>
                <a:effectLst/>
                <a:latin typeface="Montserrat" panose="00000500000000000000" pitchFamily="2" charset="0"/>
              </a:rPr>
              <a:t>     </a:t>
            </a:r>
            <a:r>
              <a:rPr lang="en-IN" sz="1800" b="1" i="0" u="none" strike="noStrike" dirty="0">
                <a:solidFill>
                  <a:srgbClr val="000000"/>
                </a:solidFill>
                <a:effectLst/>
                <a:latin typeface="Montserrat" panose="00000500000000000000" pitchFamily="2" charset="0"/>
              </a:rPr>
              <a:t>Spare part details1 -</a:t>
            </a:r>
            <a:r>
              <a:rPr lang="en-IN" sz="1800" b="0" i="0" u="none" strike="noStrike" dirty="0">
                <a:solidFill>
                  <a:srgbClr val="000000"/>
                </a:solidFill>
                <a:effectLst/>
                <a:latin typeface="Montserrat" panose="00000500000000000000" pitchFamily="2" charset="0"/>
              </a:rPr>
              <a:t> {spare_part_id, spare_part_name, price}</a:t>
            </a:r>
            <a:endParaRPr lang="en-IN" b="0" dirty="0">
              <a:effectLst/>
              <a:latin typeface="Montserrat" panose="00000500000000000000" pitchFamily="2" charset="0"/>
            </a:endParaRPr>
          </a:p>
          <a:p>
            <a:pPr indent="-228600" rtl="0">
              <a:lnSpc>
                <a:spcPct val="150000"/>
              </a:lnSpc>
              <a:spcAft>
                <a:spcPts val="600"/>
              </a:spcAft>
            </a:pPr>
            <a:r>
              <a:rPr lang="en-IN" sz="1800" b="0" i="0" u="none" strike="noStrike" dirty="0">
                <a:solidFill>
                  <a:srgbClr val="000000"/>
                </a:solidFill>
                <a:effectLst/>
                <a:latin typeface="Montserrat" panose="00000500000000000000" pitchFamily="2" charset="0"/>
              </a:rPr>
              <a:t>10. </a:t>
            </a:r>
            <a:r>
              <a:rPr lang="en-IN" sz="1800" b="1" i="0" u="none" strike="noStrike" dirty="0">
                <a:solidFill>
                  <a:srgbClr val="000000"/>
                </a:solidFill>
                <a:effectLst/>
                <a:latin typeface="Montserrat" panose="00000500000000000000" pitchFamily="2" charset="0"/>
              </a:rPr>
              <a:t>Spare part details2 -</a:t>
            </a:r>
            <a:r>
              <a:rPr lang="en-IN" sz="800" b="0" i="0" u="none" strike="noStrike" dirty="0">
                <a:solidFill>
                  <a:srgbClr val="000000"/>
                </a:solidFill>
                <a:effectLst/>
                <a:latin typeface="Montserrat" panose="00000500000000000000" pitchFamily="2" charset="0"/>
              </a:rPr>
              <a:t>  </a:t>
            </a:r>
            <a:r>
              <a:rPr lang="en-IN" sz="1800" b="0" i="0" u="none" strike="noStrike" dirty="0">
                <a:solidFill>
                  <a:srgbClr val="000000"/>
                </a:solidFill>
                <a:effectLst/>
                <a:latin typeface="Montserrat" panose="00000500000000000000" pitchFamily="2" charset="0"/>
              </a:rPr>
              <a:t>{spare_part_id, availability, spare_part_rating} </a:t>
            </a:r>
            <a:br>
              <a:rPr lang="en-IN" b="0" dirty="0">
                <a:effectLst/>
                <a:latin typeface="Montserrat" panose="00000500000000000000" pitchFamily="2" charset="0"/>
              </a:rPr>
            </a:br>
            <a:r>
              <a:rPr lang="en-IN" sz="1800" b="0" i="0" u="none" strike="noStrike" dirty="0">
                <a:solidFill>
                  <a:srgbClr val="000000"/>
                </a:solidFill>
                <a:effectLst/>
                <a:latin typeface="Montserrat" panose="00000500000000000000" pitchFamily="2" charset="0"/>
              </a:rPr>
              <a:t>11. </a:t>
            </a:r>
            <a:r>
              <a:rPr lang="en-IN" sz="1800" b="1" i="0" u="none" strike="noStrike" dirty="0">
                <a:solidFill>
                  <a:srgbClr val="000000"/>
                </a:solidFill>
                <a:effectLst/>
                <a:latin typeface="Montserrat" panose="00000500000000000000" pitchFamily="2" charset="0"/>
              </a:rPr>
              <a:t>Invoice details - </a:t>
            </a:r>
            <a:r>
              <a:rPr lang="en-IN" sz="800" b="0" i="0" u="none" strike="noStrike" dirty="0">
                <a:solidFill>
                  <a:srgbClr val="000000"/>
                </a:solidFill>
                <a:effectLst/>
                <a:latin typeface="Montserrat" panose="00000500000000000000" pitchFamily="2" charset="0"/>
              </a:rPr>
              <a:t> </a:t>
            </a:r>
            <a:r>
              <a:rPr lang="en-IN" sz="1800" b="0" i="0" u="none" strike="noStrike" dirty="0">
                <a:solidFill>
                  <a:srgbClr val="000000"/>
                </a:solidFill>
                <a:effectLst/>
                <a:latin typeface="Montserrat" panose="00000500000000000000" pitchFamily="2" charset="0"/>
              </a:rPr>
              <a:t>{invoice_number, appointment_number , date, day_in, day_out, mode_of_payment} </a:t>
            </a:r>
            <a:br>
              <a:rPr lang="en-IN" b="0" dirty="0">
                <a:effectLst/>
                <a:latin typeface="Montserrat" panose="00000500000000000000" pitchFamily="2" charset="0"/>
              </a:rPr>
            </a:br>
            <a:r>
              <a:rPr lang="en-IN" sz="1800" b="0" i="0" u="none" strike="noStrike" dirty="0">
                <a:solidFill>
                  <a:srgbClr val="000000"/>
                </a:solidFill>
                <a:effectLst/>
                <a:latin typeface="Montserrat" panose="00000500000000000000" pitchFamily="2" charset="0"/>
              </a:rPr>
              <a:t>12. </a:t>
            </a:r>
            <a:r>
              <a:rPr lang="en-IN" sz="1800" b="1" i="0" u="none" strike="noStrike" dirty="0">
                <a:solidFill>
                  <a:srgbClr val="0D0D0D"/>
                </a:solidFill>
                <a:effectLst/>
                <a:latin typeface="Montserrat" panose="00000500000000000000" pitchFamily="2" charset="0"/>
              </a:rPr>
              <a:t>Spare_part_list - </a:t>
            </a:r>
            <a:r>
              <a:rPr lang="en-IN" sz="1800" b="0" i="0" u="none" strike="noStrike" dirty="0">
                <a:solidFill>
                  <a:srgbClr val="0D0D0D"/>
                </a:solidFill>
                <a:effectLst/>
                <a:latin typeface="Montserrat" panose="00000500000000000000" pitchFamily="2" charset="0"/>
              </a:rPr>
              <a:t>{Sparepart_ID, Price, Quantity,Spare_part_name} </a:t>
            </a:r>
            <a:endParaRPr lang="en-IN" b="0" dirty="0">
              <a:effectLst/>
              <a:latin typeface="Montserrat" panose="00000500000000000000" pitchFamily="2" charset="0"/>
            </a:endParaRPr>
          </a:p>
          <a:p>
            <a:pPr rtl="0">
              <a:lnSpc>
                <a:spcPct val="150000"/>
              </a:lnSpc>
              <a:spcAft>
                <a:spcPts val="600"/>
              </a:spcAft>
            </a:pPr>
            <a:r>
              <a:rPr lang="en-IN" sz="1800" b="0" i="0" u="none" strike="noStrike" dirty="0">
                <a:solidFill>
                  <a:srgbClr val="0D0D0D"/>
                </a:solidFill>
                <a:effectLst/>
                <a:latin typeface="Montserrat" panose="00000500000000000000" pitchFamily="2" charset="0"/>
              </a:rPr>
              <a:t>13. </a:t>
            </a:r>
            <a:r>
              <a:rPr lang="en-IN" sz="1800" b="1" i="0" u="none" strike="noStrike" dirty="0">
                <a:solidFill>
                  <a:srgbClr val="0D0D0D"/>
                </a:solidFill>
                <a:effectLst/>
                <a:latin typeface="Montserrat" panose="00000500000000000000" pitchFamily="2" charset="0"/>
              </a:rPr>
              <a:t>Payment - </a:t>
            </a:r>
            <a:r>
              <a:rPr lang="en-IN" sz="1800" b="0" i="0" u="none" strike="noStrike" dirty="0">
                <a:solidFill>
                  <a:srgbClr val="0D0D0D"/>
                </a:solidFill>
                <a:effectLst/>
                <a:latin typeface="Montserrat" panose="00000500000000000000" pitchFamily="2" charset="0"/>
              </a:rPr>
              <a:t>{payment_id,name, amount,discount} </a:t>
            </a:r>
            <a:br>
              <a:rPr lang="en-IN" b="0" dirty="0">
                <a:effectLst/>
                <a:latin typeface="Montserrat" panose="00000500000000000000" pitchFamily="2" charset="0"/>
              </a:rPr>
            </a:br>
            <a:r>
              <a:rPr lang="en-IN" sz="1800" b="0" i="0" u="none" strike="noStrike" dirty="0">
                <a:solidFill>
                  <a:srgbClr val="0D0D0D"/>
                </a:solidFill>
                <a:effectLst/>
                <a:latin typeface="Montserrat" panose="00000500000000000000" pitchFamily="2" charset="0"/>
              </a:rPr>
              <a:t>14. </a:t>
            </a:r>
            <a:r>
              <a:rPr lang="en-IN" sz="1800" b="1" i="0" u="none" strike="noStrike" dirty="0">
                <a:solidFill>
                  <a:srgbClr val="0D0D0D"/>
                </a:solidFill>
                <a:effectLst/>
                <a:latin typeface="Montserrat" panose="00000500000000000000" pitchFamily="2" charset="0"/>
              </a:rPr>
              <a:t>POD2 - </a:t>
            </a:r>
            <a:r>
              <a:rPr lang="en-IN" sz="1800" b="0" i="0" u="none" strike="noStrike" dirty="0">
                <a:solidFill>
                  <a:srgbClr val="0D0D0D"/>
                </a:solidFill>
                <a:effectLst/>
                <a:latin typeface="Montserrat" panose="00000500000000000000" pitchFamily="2" charset="0"/>
              </a:rPr>
              <a:t>{Service_ID,Amount} </a:t>
            </a:r>
            <a:br>
              <a:rPr lang="en-IN" b="0" dirty="0">
                <a:effectLst/>
                <a:latin typeface="Montserrat" panose="00000500000000000000" pitchFamily="2" charset="0"/>
              </a:rPr>
            </a:br>
            <a:r>
              <a:rPr lang="en-IN" sz="1800" b="0" i="0" u="none" strike="noStrike" dirty="0">
                <a:solidFill>
                  <a:srgbClr val="000000"/>
                </a:solidFill>
                <a:effectLst/>
                <a:latin typeface="Montserrat" panose="00000500000000000000" pitchFamily="2" charset="0"/>
              </a:rPr>
              <a:t>15. </a:t>
            </a:r>
            <a:r>
              <a:rPr lang="en-IN" sz="1800" b="1" i="0" u="none" strike="noStrike" dirty="0">
                <a:solidFill>
                  <a:srgbClr val="000000"/>
                </a:solidFill>
                <a:effectLst/>
                <a:latin typeface="Montserrat" panose="00000500000000000000" pitchFamily="2" charset="0"/>
              </a:rPr>
              <a:t>Card Payment - </a:t>
            </a:r>
            <a:r>
              <a:rPr lang="en-IN" sz="1800" b="0" i="0" u="none" strike="noStrike" dirty="0">
                <a:solidFill>
                  <a:srgbClr val="000000"/>
                </a:solidFill>
                <a:effectLst/>
                <a:latin typeface="Montserrat" panose="00000500000000000000" pitchFamily="2" charset="0"/>
              </a:rPr>
              <a:t>{Card_No., Card Holder name, Amount, Expiry Date} </a:t>
            </a:r>
            <a:br>
              <a:rPr lang="en-IN" b="0" dirty="0">
                <a:effectLst/>
                <a:latin typeface="Montserrat" panose="00000500000000000000" pitchFamily="2" charset="0"/>
              </a:rPr>
            </a:br>
            <a:r>
              <a:rPr lang="en-IN" sz="1800" b="0" i="0" u="none" strike="noStrike" dirty="0">
                <a:solidFill>
                  <a:srgbClr val="000000"/>
                </a:solidFill>
                <a:effectLst/>
                <a:latin typeface="Montserrat" panose="00000500000000000000" pitchFamily="2" charset="0"/>
              </a:rPr>
              <a:t>16. </a:t>
            </a:r>
            <a:r>
              <a:rPr lang="en-IN" sz="1800" b="1" i="0" u="none" strike="noStrike" dirty="0">
                <a:solidFill>
                  <a:srgbClr val="000000"/>
                </a:solidFill>
                <a:effectLst/>
                <a:latin typeface="Montserrat" panose="00000500000000000000" pitchFamily="2" charset="0"/>
              </a:rPr>
              <a:t>Netbanking - </a:t>
            </a:r>
            <a:r>
              <a:rPr lang="en-IN" sz="1800" b="0" i="0" u="none" strike="noStrike" dirty="0">
                <a:solidFill>
                  <a:srgbClr val="000000"/>
                </a:solidFill>
                <a:effectLst/>
                <a:latin typeface="Montserrat" panose="00000500000000000000" pitchFamily="2" charset="0"/>
              </a:rPr>
              <a:t>{Account_ID, Amount} </a:t>
            </a:r>
            <a:br>
              <a:rPr lang="en-IN" b="0" dirty="0">
                <a:effectLst/>
                <a:latin typeface="Montserrat" panose="00000500000000000000" pitchFamily="2" charset="0"/>
              </a:rPr>
            </a:br>
            <a:r>
              <a:rPr lang="en-IN" sz="1800" b="0" i="0" u="none" strike="noStrike" dirty="0">
                <a:solidFill>
                  <a:srgbClr val="000000"/>
                </a:solidFill>
                <a:effectLst/>
                <a:latin typeface="Montserrat" panose="00000500000000000000" pitchFamily="2" charset="0"/>
              </a:rPr>
              <a:t>17. </a:t>
            </a:r>
            <a:r>
              <a:rPr lang="en-IN" sz="1800" b="1" i="0" u="none" strike="noStrike" dirty="0">
                <a:solidFill>
                  <a:srgbClr val="000000"/>
                </a:solidFill>
                <a:effectLst/>
                <a:latin typeface="Montserrat" panose="00000500000000000000" pitchFamily="2" charset="0"/>
              </a:rPr>
              <a:t>Feedback - </a:t>
            </a:r>
            <a:r>
              <a:rPr lang="en-IN" sz="1800" b="0" i="0" u="none" strike="noStrike" dirty="0">
                <a:solidFill>
                  <a:srgbClr val="000000"/>
                </a:solidFill>
                <a:effectLst/>
                <a:latin typeface="Montserrat" panose="00000500000000000000" pitchFamily="2" charset="0"/>
              </a:rPr>
              <a:t>{Name,  Rating, Comment} </a:t>
            </a:r>
            <a:endParaRPr lang="en-IN" b="0" dirty="0">
              <a:effectLst/>
              <a:latin typeface="Montserrat" panose="00000500000000000000" pitchFamily="2" charset="0"/>
            </a:endParaRPr>
          </a:p>
        </p:txBody>
      </p:sp>
    </p:spTree>
    <p:extLst>
      <p:ext uri="{BB962C8B-B14F-4D97-AF65-F5344CB8AC3E}">
        <p14:creationId xmlns:p14="http://schemas.microsoft.com/office/powerpoint/2010/main" val="1623822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43" name="TextBox 42">
            <a:extLst>
              <a:ext uri="{FF2B5EF4-FFF2-40B4-BE49-F238E27FC236}">
                <a16:creationId xmlns:a16="http://schemas.microsoft.com/office/drawing/2014/main" id="{2931C951-46E9-4879-8867-95FF6941174E}"/>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4" name="Graphic 43">
            <a:extLst>
              <a:ext uri="{FF2B5EF4-FFF2-40B4-BE49-F238E27FC236}">
                <a16:creationId xmlns:a16="http://schemas.microsoft.com/office/drawing/2014/main" id="{9A8B9A78-149F-4945-9E80-A24E19EBA3C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45" name="TextBox 44">
            <a:extLst>
              <a:ext uri="{FF2B5EF4-FFF2-40B4-BE49-F238E27FC236}">
                <a16:creationId xmlns:a16="http://schemas.microsoft.com/office/drawing/2014/main" id="{A6FD3F40-146A-489B-A3A2-2F22C00B9D5C}"/>
              </a:ext>
            </a:extLst>
          </p:cNvPr>
          <p:cNvSpPr txBox="1"/>
          <p:nvPr/>
        </p:nvSpPr>
        <p:spPr>
          <a:xfrm>
            <a:off x="970321" y="856638"/>
            <a:ext cx="6140994" cy="461665"/>
          </a:xfrm>
          <a:prstGeom prst="rect">
            <a:avLst/>
          </a:prstGeom>
          <a:noFill/>
        </p:spPr>
        <p:txBody>
          <a:bodyPr wrap="square" rtlCol="0">
            <a:spAutoFit/>
          </a:bodyPr>
          <a:lstStyle/>
          <a:p>
            <a:r>
              <a:rPr lang="en-US" sz="2400" b="1" dirty="0">
                <a:solidFill>
                  <a:schemeClr val="bg1"/>
                </a:solidFill>
                <a:latin typeface="Montserrat" panose="00000500000000000000" pitchFamily="2" charset="0"/>
              </a:rPr>
              <a:t>TABLE CREATION :</a:t>
            </a:r>
            <a:endParaRPr lang="en-IN" sz="2400" b="1" dirty="0">
              <a:solidFill>
                <a:schemeClr val="bg1"/>
              </a:solidFill>
              <a:latin typeface="Montserrat" panose="00000500000000000000" pitchFamily="2" charset="0"/>
            </a:endParaRPr>
          </a:p>
        </p:txBody>
      </p:sp>
      <p:sp>
        <p:nvSpPr>
          <p:cNvPr id="3" name="TextBox 2">
            <a:extLst>
              <a:ext uri="{FF2B5EF4-FFF2-40B4-BE49-F238E27FC236}">
                <a16:creationId xmlns:a16="http://schemas.microsoft.com/office/drawing/2014/main" id="{0D48B76D-9F5E-4D6B-8A76-44D90E5773CC}"/>
              </a:ext>
            </a:extLst>
          </p:cNvPr>
          <p:cNvSpPr txBox="1"/>
          <p:nvPr/>
        </p:nvSpPr>
        <p:spPr>
          <a:xfrm>
            <a:off x="960671" y="1369044"/>
            <a:ext cx="9876067" cy="5570756"/>
          </a:xfrm>
          <a:prstGeom prst="rect">
            <a:avLst/>
          </a:prstGeom>
          <a:noFill/>
        </p:spPr>
        <p:txBody>
          <a:bodyPr wrap="square" rtlCol="0">
            <a:spAutoFit/>
          </a:bodyPr>
          <a:lstStyle/>
          <a:p>
            <a:pPr rtl="0" fontAlgn="base">
              <a:spcBef>
                <a:spcPts val="0"/>
              </a:spcBef>
              <a:spcAft>
                <a:spcPts val="0"/>
              </a:spcAft>
            </a:pPr>
            <a:r>
              <a:rPr lang="en-IN" sz="2000" b="1" i="0" u="none" strike="noStrike" dirty="0">
                <a:solidFill>
                  <a:srgbClr val="000000"/>
                </a:solidFill>
                <a:effectLst/>
                <a:latin typeface="Cambria Math" panose="02040503050406030204" pitchFamily="18" charset="0"/>
                <a:ea typeface="Cambria Math" panose="02040503050406030204" pitchFamily="18" charset="0"/>
              </a:rPr>
              <a:t>Login</a:t>
            </a: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create table Login(email_id varchar(50) NOT NULL, password varchar(20) NOT NULL,PRIMARY KEY(email_id));</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br>
              <a:rPr lang="en-IN" sz="2000" b="0" dirty="0">
                <a:effectLst/>
                <a:latin typeface="Cambria Math" panose="02040503050406030204" pitchFamily="18" charset="0"/>
                <a:ea typeface="Cambria Math" panose="02040503050406030204" pitchFamily="18" charset="0"/>
              </a:rPr>
            </a:b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values('ram@gmail.com','Ram2123Ram');</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values('raj@gmail.com','Raj2123Raj');</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values('ramdh@gmail.com','Ramdh2123Ram');</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values('ramdir@gmail.com','Ramdir2123Ram');</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values('ramya@gmail.com','Ram2123Ramya');</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values('ramka@gmail.com','Ramka2123Ram');</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values('ramaa@gmail.com','Ramaa2123Ram');</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values('rambo@gmail.com','Rambo2123Ram');</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values('ramji@gmail.com','Ramji2123Ram');</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values('ramdev@gmail.com','Ramdev2123Ram');</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values('ramsundar@gmail.com','Ramsundar23');</a:t>
            </a:r>
            <a:endParaRPr lang="en-IN" sz="2000" b="0" dirty="0">
              <a:effectLst/>
              <a:latin typeface="Cambria Math" panose="02040503050406030204" pitchFamily="18" charset="0"/>
              <a:ea typeface="Cambria Math" panose="02040503050406030204" pitchFamily="18" charset="0"/>
            </a:endParaRPr>
          </a:p>
          <a:p>
            <a:pPr marL="457200" rtl="0">
              <a:spcBef>
                <a:spcPts val="0"/>
              </a:spcBef>
              <a:spcAft>
                <a:spcPts val="0"/>
              </a:spcAft>
            </a:pPr>
            <a:r>
              <a:rPr lang="en-IN" sz="2000" b="0" i="0" u="none" strike="noStrike" dirty="0">
                <a:solidFill>
                  <a:srgbClr val="000000"/>
                </a:solidFill>
                <a:effectLst/>
                <a:latin typeface="Cambria Math" panose="02040503050406030204" pitchFamily="18" charset="0"/>
                <a:ea typeface="Cambria Math" panose="02040503050406030204" pitchFamily="18" charset="0"/>
              </a:rPr>
              <a:t>insert into Login values('ramkiran@gmail.com','Ramkiran21Ram');</a:t>
            </a:r>
            <a:br>
              <a:rPr lang="en-IN" sz="2000" b="0" dirty="0">
                <a:effectLst/>
                <a:latin typeface="Cambria Math" panose="02040503050406030204" pitchFamily="18" charset="0"/>
                <a:ea typeface="Cambria Math" panose="02040503050406030204" pitchFamily="18" charset="0"/>
              </a:rPr>
            </a:br>
            <a:br>
              <a:rPr lang="en-IN" dirty="0"/>
            </a:br>
            <a:endParaRPr lang="en-IN" dirty="0"/>
          </a:p>
        </p:txBody>
      </p:sp>
      <p:pic>
        <p:nvPicPr>
          <p:cNvPr id="1026" name="Picture 2">
            <a:extLst>
              <a:ext uri="{FF2B5EF4-FFF2-40B4-BE49-F238E27FC236}">
                <a16:creationId xmlns:a16="http://schemas.microsoft.com/office/drawing/2014/main" id="{D7DC0E0B-9CC6-4B11-AA13-FEF3D6C8CE4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965254" y="2641601"/>
            <a:ext cx="272415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5470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43465285-235F-4D3A-A617-F09704F16367}"/>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12EFD947-693C-4442-8ED4-5886EC91BDA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 name="TextBox 2">
            <a:extLst>
              <a:ext uri="{FF2B5EF4-FFF2-40B4-BE49-F238E27FC236}">
                <a16:creationId xmlns:a16="http://schemas.microsoft.com/office/drawing/2014/main" id="{8A1CFCFB-E7AD-4710-B205-CC3F4BD0B3FA}"/>
              </a:ext>
            </a:extLst>
          </p:cNvPr>
          <p:cNvSpPr txBox="1"/>
          <p:nvPr/>
        </p:nvSpPr>
        <p:spPr>
          <a:xfrm>
            <a:off x="942742" y="1152083"/>
            <a:ext cx="9780608" cy="5355312"/>
          </a:xfrm>
          <a:prstGeom prst="rect">
            <a:avLst/>
          </a:prstGeom>
          <a:noFill/>
        </p:spPr>
        <p:txBody>
          <a:bodyPr wrap="square" rtlCol="0">
            <a:spAutoFit/>
          </a:bodyPr>
          <a:lstStyle/>
          <a:p>
            <a:pPr rtl="0" fontAlgn="base">
              <a:spcBef>
                <a:spcPts val="0"/>
              </a:spcBef>
              <a:spcAft>
                <a:spcPts val="0"/>
              </a:spcAft>
            </a:pPr>
            <a:r>
              <a:rPr lang="en-US" sz="1800" b="1" i="0" u="none" strike="noStrike" dirty="0">
                <a:solidFill>
                  <a:srgbClr val="000000"/>
                </a:solidFill>
                <a:effectLst/>
                <a:latin typeface="Arial" panose="020B0604020202020204" pitchFamily="34" charset="0"/>
              </a:rPr>
              <a:t>Customer_name</a:t>
            </a: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create table Customer_Name(email_id varchar(50) NOT NULL, F_Name varchar(40) NOT NULL, L_Name varchar(40) NOT NULL, PRIMARY KEY(email_id), FOREIGN KEY(email_id) REFERENCES login);</a:t>
            </a:r>
            <a:endParaRPr lang="en-US" b="0" dirty="0">
              <a:effectLst/>
            </a:endParaRPr>
          </a:p>
          <a:p>
            <a:pPr marL="457200"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insert into Customer_name values('</a:t>
            </a:r>
            <a:r>
              <a:rPr lang="en-US" sz="1800" b="0" i="0" u="none" strike="noStrike" dirty="0" err="1">
                <a:solidFill>
                  <a:srgbClr val="000000"/>
                </a:solidFill>
                <a:effectLst/>
                <a:latin typeface="Arial" panose="020B0604020202020204" pitchFamily="34" charset="0"/>
              </a:rPr>
              <a:t>ram@gmail.com','Ram','kapoor</a:t>
            </a:r>
            <a:r>
              <a:rPr lang="en-US" sz="1800" b="0" i="0" u="none" strike="noStrike" dirty="0">
                <a:solidFill>
                  <a:srgbClr val="000000"/>
                </a:solidFill>
                <a:effectLst/>
                <a:latin typeface="Arial" panose="020B0604020202020204" pitchFamily="34" charset="0"/>
              </a:rPr>
              <a:t>');</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values('raj@gmail.com','Raj','kapoor');</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a:t>
            </a:r>
            <a:r>
              <a:rPr lang="en-US" sz="1800" b="0" i="0" u="none" strike="noStrike" dirty="0" err="1">
                <a:solidFill>
                  <a:srgbClr val="000000"/>
                </a:solidFill>
                <a:effectLst/>
                <a:latin typeface="Arial" panose="020B0604020202020204" pitchFamily="34" charset="0"/>
              </a:rPr>
              <a:t>ramdh@gmail.com','Ramdh','jey</a:t>
            </a:r>
            <a:r>
              <a:rPr lang="en-US" sz="1800" b="0" i="0" u="none" strike="noStrike" dirty="0">
                <a:solidFill>
                  <a:srgbClr val="000000"/>
                </a:solidFill>
                <a:effectLst/>
                <a:latin typeface="Arial" panose="020B0604020202020204" pitchFamily="34" charset="0"/>
              </a:rPr>
              <a:t>');</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a:t>
            </a:r>
            <a:r>
              <a:rPr lang="en-US" sz="1800" b="0" i="0" u="none" strike="noStrike" dirty="0" err="1">
                <a:solidFill>
                  <a:srgbClr val="000000"/>
                </a:solidFill>
                <a:effectLst/>
                <a:latin typeface="Arial" panose="020B0604020202020204" pitchFamily="34" charset="0"/>
              </a:rPr>
              <a:t>ramdir@gmail.com','Ramdir','mikha</a:t>
            </a:r>
            <a:r>
              <a:rPr lang="en-US" sz="1800" b="0" i="0" u="none" strike="noStrike" dirty="0">
                <a:solidFill>
                  <a:srgbClr val="000000"/>
                </a:solidFill>
                <a:effectLst/>
                <a:latin typeface="Arial" panose="020B0604020202020204" pitchFamily="34" charset="0"/>
              </a:rPr>
              <a:t>');</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a:t>
            </a:r>
            <a:r>
              <a:rPr lang="en-US" sz="1800" b="0" i="0" u="none" strike="noStrike" dirty="0" err="1">
                <a:solidFill>
                  <a:srgbClr val="000000"/>
                </a:solidFill>
                <a:effectLst/>
                <a:latin typeface="Arial" panose="020B0604020202020204" pitchFamily="34" charset="0"/>
              </a:rPr>
              <a:t>ramya@gmail.com','Ramya','roy</a:t>
            </a:r>
            <a:r>
              <a:rPr lang="en-US" sz="1800" b="0" i="0" u="none" strike="noStrike" dirty="0">
                <a:solidFill>
                  <a:srgbClr val="000000"/>
                </a:solidFill>
                <a:effectLst/>
                <a:latin typeface="Arial" panose="020B0604020202020204" pitchFamily="34" charset="0"/>
              </a:rPr>
              <a:t>');</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values('ramka@gmail.com','Ramka','kish');</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a:t>
            </a:r>
            <a:r>
              <a:rPr lang="en-US" sz="1800" b="0" i="0" u="none" strike="noStrike" dirty="0" err="1">
                <a:solidFill>
                  <a:srgbClr val="000000"/>
                </a:solidFill>
                <a:effectLst/>
                <a:latin typeface="Arial" panose="020B0604020202020204" pitchFamily="34" charset="0"/>
              </a:rPr>
              <a:t>ramaa@gmail.com','Ramaa','mino</a:t>
            </a:r>
            <a:r>
              <a:rPr lang="en-US" sz="1800" b="0" i="0" u="none" strike="noStrike" dirty="0">
                <a:solidFill>
                  <a:srgbClr val="000000"/>
                </a:solidFill>
                <a:effectLst/>
                <a:latin typeface="Arial" panose="020B0604020202020204" pitchFamily="34" charset="0"/>
              </a:rPr>
              <a:t>');</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values('rambo@gmail.com','Rambo','raja');</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a:t>
            </a:r>
            <a:r>
              <a:rPr lang="en-US" sz="1800" b="0" i="0" u="none" strike="noStrike" dirty="0" err="1">
                <a:solidFill>
                  <a:srgbClr val="000000"/>
                </a:solidFill>
                <a:effectLst/>
                <a:latin typeface="Arial" panose="020B0604020202020204" pitchFamily="34" charset="0"/>
              </a:rPr>
              <a:t>ramji@gmail.com','Ramji','jojo</a:t>
            </a:r>
            <a:r>
              <a:rPr lang="en-US" sz="1800" b="0" i="0" u="none" strike="noStrike" dirty="0">
                <a:solidFill>
                  <a:srgbClr val="000000"/>
                </a:solidFill>
                <a:effectLst/>
                <a:latin typeface="Arial" panose="020B0604020202020204" pitchFamily="34" charset="0"/>
              </a:rPr>
              <a:t>');</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values('ramdev@gmail.com','Ramdev','shah');</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a:t>
            </a:r>
            <a:r>
              <a:rPr lang="en-US" sz="1800" b="0" i="0" u="none" strike="noStrike" dirty="0" err="1">
                <a:solidFill>
                  <a:srgbClr val="000000"/>
                </a:solidFill>
                <a:effectLst/>
                <a:latin typeface="Arial" panose="020B0604020202020204" pitchFamily="34" charset="0"/>
              </a:rPr>
              <a:t>ramsundar@gmail.com','Ramu','sundar</a:t>
            </a:r>
            <a:r>
              <a:rPr lang="en-US" sz="1800" b="0" i="0" u="none" strike="noStrike" dirty="0">
                <a:solidFill>
                  <a:srgbClr val="000000"/>
                </a:solidFill>
                <a:effectLst/>
                <a:latin typeface="Arial" panose="020B0604020202020204" pitchFamily="34" charset="0"/>
              </a:rPr>
              <a:t>');</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Customer_name values('</a:t>
            </a:r>
            <a:r>
              <a:rPr lang="en-US" sz="1800" b="0" i="0" u="none" strike="noStrike" dirty="0" err="1">
                <a:solidFill>
                  <a:srgbClr val="000000"/>
                </a:solidFill>
                <a:effectLst/>
                <a:latin typeface="Arial" panose="020B0604020202020204" pitchFamily="34" charset="0"/>
              </a:rPr>
              <a:t>ramkiran@gmail.com','Ramkiran','singh</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IN" dirty="0"/>
          </a:p>
        </p:txBody>
      </p:sp>
      <p:pic>
        <p:nvPicPr>
          <p:cNvPr id="24580" name="Picture 4">
            <a:extLst>
              <a:ext uri="{FF2B5EF4-FFF2-40B4-BE49-F238E27FC236}">
                <a16:creationId xmlns:a16="http://schemas.microsoft.com/office/drawing/2014/main" id="{581ECE49-D891-4765-8FC1-0808EB2B4B1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248171" y="2792263"/>
            <a:ext cx="2879077" cy="4005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116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1759352" y="1825625"/>
            <a:ext cx="1035062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B66099F9-CA2A-4BDB-958B-D09239704950}"/>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D9D4C1D0-9174-4A83-A974-DFD8543457B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42" name="TextBox 41">
            <a:extLst>
              <a:ext uri="{FF2B5EF4-FFF2-40B4-BE49-F238E27FC236}">
                <a16:creationId xmlns:a16="http://schemas.microsoft.com/office/drawing/2014/main" id="{A443B28C-61A7-4E5E-9D9D-F06B5CB3563E}"/>
              </a:ext>
            </a:extLst>
          </p:cNvPr>
          <p:cNvSpPr txBox="1"/>
          <p:nvPr/>
        </p:nvSpPr>
        <p:spPr>
          <a:xfrm>
            <a:off x="981479" y="1028343"/>
            <a:ext cx="9899248" cy="4801314"/>
          </a:xfrm>
          <a:prstGeom prst="rect">
            <a:avLst/>
          </a:prstGeom>
          <a:noFill/>
        </p:spPr>
        <p:txBody>
          <a:bodyPr wrap="square">
            <a:spAutoFit/>
          </a:bodyPr>
          <a:lstStyle/>
          <a:p>
            <a:pPr rtl="0" fontAlgn="base">
              <a:spcBef>
                <a:spcPts val="0"/>
              </a:spcBef>
              <a:spcAft>
                <a:spcPts val="0"/>
              </a:spcAft>
            </a:pPr>
            <a:r>
              <a:rPr lang="en-US" sz="1800" b="1" i="0" u="none" strike="noStrike" dirty="0">
                <a:solidFill>
                  <a:srgbClr val="000000"/>
                </a:solidFill>
                <a:effectLst/>
                <a:latin typeface="Arial" panose="020B0604020202020204" pitchFamily="34" charset="0"/>
              </a:rPr>
              <a:t>Customer_Phone_No</a:t>
            </a: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create table Customer_Phone_No(email_id varchar(50) NOT NULL, Phone_no number(20) NOT NULL , PRIMARY KEY(email_id), UNIQUE(Phone_No), FOREIGN KEY(email_id) REFERENCES login);</a:t>
            </a:r>
            <a:endParaRPr lang="en-US" b="0" dirty="0">
              <a:effectLst/>
            </a:endParaRPr>
          </a:p>
          <a:p>
            <a:pPr marL="457200"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insert into Customer_Phone_No values('ram@gmail.com',9867452341);</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Customer_Phone_No values('raj@gmail.com',9854367126);</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Customer_Phone_No values('ramdh@gmail.com',9876235123);</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Customer_Phone_No values('ramdir@gmail.com',9870896567);</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Customer_Phone_No values('ramya@gmail.com',9846506060);</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Customer_Phone_No values('ramka@gmail.com',7070894563);</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Customer_Phone_No values('ramaa@gmail.com',7070354758);</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Customer_Phone_No values('rambo@gmail.com',7809653890);</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Customer_Phone_No values('ramji@gmail.com',6893675989);</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Customer_Phone_Novalues('ramdev@gmail.com',9807689450);</a:t>
            </a:r>
            <a:endParaRPr lang="en-US" b="0" dirty="0">
              <a:effectLst/>
            </a:endParaRPr>
          </a:p>
          <a:p>
            <a:br>
              <a:rPr lang="en-US" dirty="0"/>
            </a:br>
            <a:endParaRPr lang="en-IN" dirty="0"/>
          </a:p>
        </p:txBody>
      </p:sp>
      <p:pic>
        <p:nvPicPr>
          <p:cNvPr id="13314" name="Picture 2">
            <a:extLst>
              <a:ext uri="{FF2B5EF4-FFF2-40B4-BE49-F238E27FC236}">
                <a16:creationId xmlns:a16="http://schemas.microsoft.com/office/drawing/2014/main" id="{FD57A62A-D285-448E-BA9B-294E9C6378D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375493" y="2484522"/>
            <a:ext cx="2549293" cy="413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2582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0A33F33F-7866-48A1-9EDC-ACC4B0FB90EB}"/>
              </a:ext>
            </a:extLst>
          </p:cNvPr>
          <p:cNvSpPr txBox="1"/>
          <p:nvPr/>
        </p:nvSpPr>
        <p:spPr>
          <a:xfrm>
            <a:off x="1706028" y="975192"/>
            <a:ext cx="9097700" cy="5909310"/>
          </a:xfrm>
          <a:prstGeom prst="rect">
            <a:avLst/>
          </a:prstGeom>
          <a:noFill/>
        </p:spPr>
        <p:txBody>
          <a:bodyPr wrap="square">
            <a:spAutoFit/>
          </a:bodyPr>
          <a:lstStyle/>
          <a:p>
            <a:pPr rtl="0" fontAlgn="base">
              <a:spcBef>
                <a:spcPts val="0"/>
              </a:spcBef>
              <a:spcAft>
                <a:spcPts val="0"/>
              </a:spcAft>
            </a:pPr>
            <a:r>
              <a:rPr lang="en-IN" sz="1800" b="1" i="0" u="none" strike="noStrike" dirty="0">
                <a:solidFill>
                  <a:srgbClr val="000000"/>
                </a:solidFill>
                <a:effectLst/>
                <a:latin typeface="Arial" panose="020B0604020202020204" pitchFamily="34" charset="0"/>
              </a:rPr>
              <a:t>Customer_Address</a:t>
            </a: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Customer_Address(customer_id varchar(20) NOT NULL, pincode number(6) NOT NULL, door_no varchar(7) NOT NULL, street varchar(20) NOT NULL, city varchar(20) NOT NULL, PRIMARY KEY(customer_id), UNIQUE(customer_id,door_no));</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Customer_Address values('123',600034,'18A','new </a:t>
            </a:r>
            <a:r>
              <a:rPr lang="en-IN" sz="1800" b="0" i="0" u="none" strike="noStrike" dirty="0" err="1">
                <a:solidFill>
                  <a:srgbClr val="000000"/>
                </a:solidFill>
                <a:effectLst/>
                <a:latin typeface="Arial" panose="020B0604020202020204" pitchFamily="34" charset="0"/>
              </a:rPr>
              <a:t>colony','chennai</a:t>
            </a:r>
            <a:r>
              <a:rPr lang="en-IN" sz="1800" b="0" i="0" u="none" strike="noStrike" dirty="0">
                <a:solidFill>
                  <a:srgbClr val="000000"/>
                </a:solidFill>
                <a:effectLst/>
                <a:latin typeface="Arial" panose="020B0604020202020204" pitchFamily="34" charset="0"/>
              </a:rPr>
              <a: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values('124',455678,'18B','james </a:t>
            </a:r>
            <a:r>
              <a:rPr lang="en-IN" sz="1800" b="0" i="0" u="none" strike="noStrike" dirty="0" err="1">
                <a:solidFill>
                  <a:srgbClr val="000000"/>
                </a:solidFill>
                <a:effectLst/>
                <a:latin typeface="Arial" panose="020B0604020202020204" pitchFamily="34" charset="0"/>
              </a:rPr>
              <a:t>street','mumbai</a:t>
            </a:r>
            <a:r>
              <a:rPr lang="en-IN" sz="1800" b="0" i="0" u="none" strike="noStrike" dirty="0">
                <a:solidFill>
                  <a:srgbClr val="000000"/>
                </a:solidFill>
                <a:effectLst/>
                <a:latin typeface="Arial" panose="020B0604020202020204" pitchFamily="34" charset="0"/>
              </a:rPr>
              <a: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values('125',345678,'18C','damon </a:t>
            </a:r>
            <a:r>
              <a:rPr lang="en-IN" sz="1800" b="0" i="0" u="none" strike="noStrike" dirty="0" err="1">
                <a:solidFill>
                  <a:srgbClr val="000000"/>
                </a:solidFill>
                <a:effectLst/>
                <a:latin typeface="Arial" panose="020B0604020202020204" pitchFamily="34" charset="0"/>
              </a:rPr>
              <a:t>street','delhi</a:t>
            </a:r>
            <a:r>
              <a:rPr lang="en-IN" sz="1800" b="0" i="0" u="none" strike="noStrike" dirty="0">
                <a:solidFill>
                  <a:srgbClr val="000000"/>
                </a:solidFill>
                <a:effectLst/>
                <a:latin typeface="Arial" panose="020B0604020202020204" pitchFamily="34" charset="0"/>
              </a:rPr>
              <a: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values('126',900061,'18D','harry street','goa');</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values('127',600084,'18E','hermoine streer','goa');</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values('128',600089,'18F','4th street','chennai');</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values('129',600043,'18G','12th cross street','chennai');</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values('130',600045,'18H','5th main road','delhi');</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values('131',600078,'18I','highway 13','delhi');</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values('132',600034,'18J','new colony','chennai');</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Customer_Address values('133',455678,'18K','james street','mumbai’);</a:t>
            </a:r>
            <a:endParaRPr lang="en-IN" b="0" dirty="0">
              <a:effectLst/>
            </a:endParaRPr>
          </a:p>
          <a:p>
            <a:r>
              <a:rPr lang="en-IN" dirty="0"/>
              <a:t>        </a:t>
            </a:r>
          </a:p>
          <a:p>
            <a:r>
              <a:rPr lang="en-IN" b="0" dirty="0">
                <a:effectLst/>
              </a:rPr>
              <a:t>         </a:t>
            </a:r>
            <a:br>
              <a:rPr lang="en-IN" b="0" dirty="0">
                <a:effectLst/>
              </a:rPr>
            </a:br>
            <a:endParaRPr lang="en-IN" dirty="0"/>
          </a:p>
        </p:txBody>
      </p:sp>
      <p:sp>
        <p:nvSpPr>
          <p:cNvPr id="41" name="TextBox 40">
            <a:extLst>
              <a:ext uri="{FF2B5EF4-FFF2-40B4-BE49-F238E27FC236}">
                <a16:creationId xmlns:a16="http://schemas.microsoft.com/office/drawing/2014/main" id="{CA3AEC23-A000-418F-9393-EB88DF6D86EF}"/>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2" name="Graphic 41">
            <a:extLst>
              <a:ext uri="{FF2B5EF4-FFF2-40B4-BE49-F238E27FC236}">
                <a16:creationId xmlns:a16="http://schemas.microsoft.com/office/drawing/2014/main" id="{47E32CB3-13EE-40C5-986F-5AD8758C9FC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Tree>
    <p:extLst>
      <p:ext uri="{BB962C8B-B14F-4D97-AF65-F5344CB8AC3E}">
        <p14:creationId xmlns:p14="http://schemas.microsoft.com/office/powerpoint/2010/main" val="3673550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pic>
        <p:nvPicPr>
          <p:cNvPr id="15362" name="Picture 2">
            <a:extLst>
              <a:ext uri="{FF2B5EF4-FFF2-40B4-BE49-F238E27FC236}">
                <a16:creationId xmlns:a16="http://schemas.microsoft.com/office/drawing/2014/main" id="{8824A9F0-E405-48F9-986A-09A2377FF40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328526" y="1410446"/>
            <a:ext cx="5855412" cy="499357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99A90925-A98D-411B-834F-9FEFC8DDB53D}"/>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57C46E04-1D8D-4CB7-BDFD-0E120A8B6DE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1480000">
            <a:off x="5082029" y="679214"/>
            <a:ext cx="1559027" cy="60957"/>
          </a:xfrm>
          <a:prstGeom prst="rect">
            <a:avLst/>
          </a:prstGeom>
        </p:spPr>
      </p:pic>
      <p:pic>
        <p:nvPicPr>
          <p:cNvPr id="15364" name="Picture 4">
            <a:extLst>
              <a:ext uri="{FF2B5EF4-FFF2-40B4-BE49-F238E27FC236}">
                <a16:creationId xmlns:a16="http://schemas.microsoft.com/office/drawing/2014/main" id="{2CE2E52D-B2BA-4CE3-A8D3-52105C8669D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45792" y="1424524"/>
            <a:ext cx="4768729" cy="500270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3788610E-2082-4CE0-BE9B-FCF743AAD599}"/>
              </a:ext>
            </a:extLst>
          </p:cNvPr>
          <p:cNvSpPr txBox="1"/>
          <p:nvPr/>
        </p:nvSpPr>
        <p:spPr>
          <a:xfrm>
            <a:off x="1439999" y="926231"/>
            <a:ext cx="10574521" cy="646331"/>
          </a:xfrm>
          <a:prstGeom prst="rect">
            <a:avLst/>
          </a:prstGeom>
          <a:noFill/>
        </p:spPr>
        <p:txBody>
          <a:bodyPr wrap="square">
            <a:spAutoFit/>
          </a:bodyPr>
          <a:lstStyle/>
          <a:p>
            <a:r>
              <a:rPr lang="en-IN" sz="1800" b="0" i="0" u="none" strike="noStrike" dirty="0">
                <a:solidFill>
                  <a:srgbClr val="000000"/>
                </a:solidFill>
                <a:effectLst/>
                <a:latin typeface="Arial" panose="020B0604020202020204" pitchFamily="34" charset="0"/>
              </a:rPr>
              <a:t>Customer_Address                                                              Customer_Appointment_Details</a:t>
            </a:r>
          </a:p>
          <a:p>
            <a:r>
              <a:rPr lang="en-IN" sz="1800" b="0" i="0" u="none" strike="noStrike" dirty="0">
                <a:solidFill>
                  <a:srgbClr val="000000"/>
                </a:solidFill>
                <a:effectLst/>
                <a:latin typeface="Arial" panose="020B0604020202020204" pitchFamily="34" charset="0"/>
              </a:rPr>
              <a:t>             </a:t>
            </a:r>
            <a:endParaRPr lang="en-IN" dirty="0"/>
          </a:p>
        </p:txBody>
      </p:sp>
    </p:spTree>
    <p:extLst>
      <p:ext uri="{BB962C8B-B14F-4D97-AF65-F5344CB8AC3E}">
        <p14:creationId xmlns:p14="http://schemas.microsoft.com/office/powerpoint/2010/main" val="21861872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42" name="TextBox 41">
            <a:extLst>
              <a:ext uri="{FF2B5EF4-FFF2-40B4-BE49-F238E27FC236}">
                <a16:creationId xmlns:a16="http://schemas.microsoft.com/office/drawing/2014/main" id="{4BFCE218-C93C-40C8-9910-0A29F2851A06}"/>
              </a:ext>
            </a:extLst>
          </p:cNvPr>
          <p:cNvSpPr txBox="1"/>
          <p:nvPr/>
        </p:nvSpPr>
        <p:spPr>
          <a:xfrm>
            <a:off x="1422732" y="1266587"/>
            <a:ext cx="10648708" cy="5355312"/>
          </a:xfrm>
          <a:prstGeom prst="rect">
            <a:avLst/>
          </a:prstGeom>
          <a:noFill/>
        </p:spPr>
        <p:txBody>
          <a:bodyPr wrap="square">
            <a:spAutoFit/>
          </a:bodyPr>
          <a:lstStyle/>
          <a:p>
            <a:pPr rtl="0" fontAlgn="base">
              <a:spcBef>
                <a:spcPts val="0"/>
              </a:spcBef>
              <a:spcAft>
                <a:spcPts val="0"/>
              </a:spcAft>
            </a:pPr>
            <a:r>
              <a:rPr lang="en-IN" sz="1800" b="1" i="0" u="none" strike="noStrike" dirty="0">
                <a:solidFill>
                  <a:srgbClr val="000000"/>
                </a:solidFill>
                <a:effectLst/>
                <a:latin typeface="Arial" panose="020B0604020202020204" pitchFamily="34" charset="0"/>
              </a:rPr>
              <a:t>Customer_Appointment_Details</a:t>
            </a: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Customer_Appointment_Details(customer_id varchar(20) NOT NULL, VehicleNo varchar(20) NOT NULL ,AppointmentNo number(20) NOT NULL,DayOut date NOT NULL, PRIMARY KEY(AppointmentNo),  FOREIGN KEY(customer_id) REFERENCES Customer_Address);</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Customer_Appointment_Details  values('123','TN04-2002',10, '18-JAN-21');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values('124','TN05-5003',11, '20-MAR-21');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values('125','TN08-6005',13, '05-SEP-21');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values('126','TN90-2345',16, '10-JAN-21');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values('127','TN12-1234',45, '30-DEC-21');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values('128','TN05-3333',46, '9-JAN-21');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values('129','TN78-4567',67, '04-FEB-21');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values('130','TN99-8908',123, '20-NOV-21');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values('131','TN09-9090',345, '18-JAN-21');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values('132','TN09-8989',56, '11-AUG-21');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Customer_Appointment_Details  values('130','TN11-8945',55, '12-JUN-21');</a:t>
            </a:r>
            <a:endParaRPr lang="en-IN" b="0" dirty="0">
              <a:effectLst/>
            </a:endParaRPr>
          </a:p>
          <a:p>
            <a:br>
              <a:rPr lang="en-IN" dirty="0"/>
            </a:br>
            <a:r>
              <a:rPr lang="en-IN" dirty="0"/>
              <a:t>        </a:t>
            </a:r>
          </a:p>
        </p:txBody>
      </p:sp>
    </p:spTree>
    <p:extLst>
      <p:ext uri="{BB962C8B-B14F-4D97-AF65-F5344CB8AC3E}">
        <p14:creationId xmlns:p14="http://schemas.microsoft.com/office/powerpoint/2010/main" val="3114847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7A7BE0BB-3C7C-469A-94A6-68C1ECBDC1A0}"/>
              </a:ext>
            </a:extLst>
          </p:cNvPr>
          <p:cNvSpPr txBox="1"/>
          <p:nvPr/>
        </p:nvSpPr>
        <p:spPr>
          <a:xfrm>
            <a:off x="1813342" y="1522267"/>
            <a:ext cx="9056331" cy="4801314"/>
          </a:xfrm>
          <a:prstGeom prst="rect">
            <a:avLst/>
          </a:prstGeom>
          <a:noFill/>
        </p:spPr>
        <p:txBody>
          <a:bodyPr wrap="square">
            <a:spAutoFit/>
          </a:bodyPr>
          <a:lstStyle/>
          <a:p>
            <a:pPr rtl="0" fontAlgn="base">
              <a:spcBef>
                <a:spcPts val="0"/>
              </a:spcBef>
              <a:spcAft>
                <a:spcPts val="0"/>
              </a:spcAft>
            </a:pPr>
            <a:r>
              <a:rPr lang="en-US" sz="1800" b="1" i="0" u="none" strike="noStrike" dirty="0">
                <a:solidFill>
                  <a:srgbClr val="000000"/>
                </a:solidFill>
                <a:effectLst/>
                <a:latin typeface="Arial" panose="020B0604020202020204" pitchFamily="34" charset="0"/>
              </a:rPr>
              <a:t>Customer_Membership_Details</a:t>
            </a: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create table Customer_Membership_Details(customer_id varchar(20) NOT NULL, email_id varchar(50) NOT NULL,Membership varchar(5) NOT NULL, UNIQUE(email_id) , PRIMARY KEY(customer_id));</a:t>
            </a:r>
            <a:endParaRPr lang="en-US" b="0" dirty="0">
              <a:effectLst/>
            </a:endParaRPr>
          </a:p>
          <a:p>
            <a:pPr marL="457200"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insert into Customer_Membership_Details values('125','ram@gmail.com','yes');</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Customer_Membership_Details values('126','raj@gmail.com','no');</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Customer_Membership_Details values('127','ramdh@gmail.com','yes');</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Customer_Membership_Details values('128','ramdir@gmail.com','yes');</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Customer_Membership_Details values('129','ramya@gmail.com','no');</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Customer_Membership_Details values('130','ramka@gmail.com','no');</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Customer_Membership_Details values('131','ramaa@gmail.com','yes');</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Customer_Membership_Details values('132','rambo@gmail.com','yes');</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Customer_Membership_Details values('133','ramji@gmail.com','no');</a:t>
            </a:r>
            <a:endParaRPr lang="en-US" b="0" dirty="0">
              <a:effectLst/>
            </a:endParaRPr>
          </a:p>
          <a:p>
            <a:pPr marL="457200" rtl="0">
              <a:spcBef>
                <a:spcPts val="0"/>
              </a:spcBef>
              <a:spcAft>
                <a:spcPts val="0"/>
              </a:spcAft>
            </a:pPr>
            <a:r>
              <a:rPr lang="en-US" sz="1800" b="0" i="0" u="none" strike="noStrike" dirty="0">
                <a:solidFill>
                  <a:srgbClr val="000000"/>
                </a:solidFill>
                <a:effectLst/>
                <a:latin typeface="Arial" panose="020B0604020202020204" pitchFamily="34" charset="0"/>
              </a:rPr>
              <a:t>insert into Customer_Membership_Details values('134', 'ramdev@gmail.com','no');</a:t>
            </a:r>
            <a:endParaRPr lang="en-US" b="0" dirty="0">
              <a:effectLst/>
            </a:endParaRPr>
          </a:p>
          <a:p>
            <a:br>
              <a:rPr lang="en-US" dirty="0"/>
            </a:br>
            <a:endParaRPr lang="en-IN" dirty="0"/>
          </a:p>
        </p:txBody>
      </p:sp>
    </p:spTree>
    <p:extLst>
      <p:ext uri="{BB962C8B-B14F-4D97-AF65-F5344CB8AC3E}">
        <p14:creationId xmlns:p14="http://schemas.microsoft.com/office/powerpoint/2010/main" val="32724515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pic>
        <p:nvPicPr>
          <p:cNvPr id="28674" name="Picture 2">
            <a:extLst>
              <a:ext uri="{FF2B5EF4-FFF2-40B4-BE49-F238E27FC236}">
                <a16:creationId xmlns:a16="http://schemas.microsoft.com/office/drawing/2014/main" id="{F2FD4AFA-30F4-4FF4-91DE-86B22063EEC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564278" y="1399286"/>
            <a:ext cx="4458416" cy="511892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36C1FE29-AED9-4170-9BC1-395F0522604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033004" y="1399286"/>
            <a:ext cx="4504325" cy="504215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3031F0F-6A27-4507-B81F-2CA6C62CDAF9}"/>
              </a:ext>
            </a:extLst>
          </p:cNvPr>
          <p:cNvSpPr txBox="1"/>
          <p:nvPr/>
        </p:nvSpPr>
        <p:spPr>
          <a:xfrm>
            <a:off x="1533798" y="935146"/>
            <a:ext cx="9097700" cy="369332"/>
          </a:xfrm>
          <a:prstGeom prst="rect">
            <a:avLst/>
          </a:prstGeom>
          <a:noFill/>
        </p:spPr>
        <p:txBody>
          <a:bodyPr wrap="square">
            <a:spAutoFit/>
          </a:bodyPr>
          <a:lstStyle/>
          <a:p>
            <a:r>
              <a:rPr lang="en-IN" sz="1800" b="0" i="0" u="none" strike="noStrike" dirty="0">
                <a:solidFill>
                  <a:srgbClr val="000000"/>
                </a:solidFill>
                <a:effectLst/>
                <a:latin typeface="Arial" panose="020B0604020202020204" pitchFamily="34" charset="0"/>
              </a:rPr>
              <a:t>Customer_Membership_Details                                         Service_Details                                                                                </a:t>
            </a:r>
            <a:endParaRPr lang="en-IN" dirty="0"/>
          </a:p>
        </p:txBody>
      </p:sp>
    </p:spTree>
    <p:extLst>
      <p:ext uri="{BB962C8B-B14F-4D97-AF65-F5344CB8AC3E}">
        <p14:creationId xmlns:p14="http://schemas.microsoft.com/office/powerpoint/2010/main" val="41392713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A4576172-ABF3-4B27-9115-28A12635D542}"/>
              </a:ext>
            </a:extLst>
          </p:cNvPr>
          <p:cNvSpPr txBox="1"/>
          <p:nvPr/>
        </p:nvSpPr>
        <p:spPr>
          <a:xfrm>
            <a:off x="1547150" y="1454975"/>
            <a:ext cx="9097700" cy="5355312"/>
          </a:xfrm>
          <a:prstGeom prst="rect">
            <a:avLst/>
          </a:prstGeom>
          <a:noFill/>
        </p:spPr>
        <p:txBody>
          <a:bodyPr wrap="square">
            <a:spAutoFit/>
          </a:bodyPr>
          <a:lstStyle/>
          <a:p>
            <a:pPr rtl="0" fontAlgn="base">
              <a:spcBef>
                <a:spcPts val="0"/>
              </a:spcBef>
              <a:spcAft>
                <a:spcPts val="0"/>
              </a:spcAft>
            </a:pPr>
            <a:r>
              <a:rPr lang="en-IN" sz="1800" b="1" i="0" u="none" strike="noStrike" dirty="0">
                <a:solidFill>
                  <a:srgbClr val="000000"/>
                </a:solidFill>
                <a:effectLst/>
                <a:latin typeface="Arial" panose="020B0604020202020204" pitchFamily="34" charset="0"/>
              </a:rPr>
              <a:t>Service_Details</a:t>
            </a: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Service_Details(Service_ID varchar(20) NOT NULL , Service_Type varchar(20) NOT NULL, Vehicle_Model varchar(20) NOT NULL,Price number(10) NOT NULL, PRIMARY KEY(Service_ID));</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Service_Details values('S01','Basic','Sedan',3000);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values('S02','Premium','Coupe',6000);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values('S03','Basic','Sports Car',3000);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values('S04','Basic','Station Wagon',3000);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values('S05','Premium','Hatchback',6000);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values('S06','Basic','convertible',3000);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values('S07','Premium','Minivan',6000);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values('S08','Premium','Coupe',6000);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values('S09','Basic','Sedan',3000);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values('S10','Basic','Sports Car',3000);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values('S11','Premium','Hatchback',6000);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Service_Details values('S12','Premium','Sedan',6000);</a:t>
            </a:r>
            <a:endParaRPr lang="en-IN" b="0" dirty="0">
              <a:effectLst/>
            </a:endParaRPr>
          </a:p>
          <a:p>
            <a:br>
              <a:rPr lang="en-IN" dirty="0"/>
            </a:br>
            <a:endParaRPr lang="en-IN" dirty="0"/>
          </a:p>
        </p:txBody>
      </p:sp>
    </p:spTree>
    <p:extLst>
      <p:ext uri="{BB962C8B-B14F-4D97-AF65-F5344CB8AC3E}">
        <p14:creationId xmlns:p14="http://schemas.microsoft.com/office/powerpoint/2010/main" val="3055526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77B6"/>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2E2A7D6-5C6E-41DC-AAE0-12ED485F863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A155C6BA-6707-4EA5-A6DF-B59152C7477D}"/>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F2AEC34C-7E4B-4530-A244-29DF7EF7807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47FC49EC-1A24-49B4-A837-66835490DE2D}"/>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7E763982-5956-46C8-B0BD-6617E3A36F7B}"/>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EF9DC76-4A60-4891-99B4-DC853B5DE6A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A8F7AE51-3FBC-4ECE-8F5E-D07A8F3761AC}"/>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C37A9FF-DD6C-4AB1-B460-06DAA1783931}"/>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81C81ABC-97C8-4FFE-8523-0157AFFFFE0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8615ACF5-59B4-4123-80DD-7BC151AE8EC5}"/>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DAC939FB-65A5-4425-9A91-E82BB2AE39CA}"/>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A03D3D46-B9FB-498C-9FC9-0E6AC9CF9F2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4EFEC3A7-0258-410F-8B37-816C46B390AB}"/>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72B6C660-89F1-4E43-84EF-B6E9A7875E8F}"/>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513FF0A-E36E-440F-8CB2-E151FC7EB59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8FA1D834-9DCA-4848-BB9B-01B1E4968EC3}"/>
              </a:ext>
            </a:extLst>
          </p:cNvPr>
          <p:cNvGrpSpPr/>
          <p:nvPr/>
        </p:nvGrpSpPr>
        <p:grpSpPr>
          <a:xfrm>
            <a:off x="516899" y="2114383"/>
            <a:ext cx="720000" cy="720000"/>
            <a:chOff x="-720000" y="2114383"/>
            <a:chExt cx="720000" cy="720000"/>
          </a:xfrm>
        </p:grpSpPr>
        <p:sp>
          <p:nvSpPr>
            <p:cNvPr id="25" name="Flowchart: Connector 24">
              <a:extLst>
                <a:ext uri="{FF2B5EF4-FFF2-40B4-BE49-F238E27FC236}">
                  <a16:creationId xmlns:a16="http://schemas.microsoft.com/office/drawing/2014/main" id="{9A7BEB55-EEAD-496E-8088-00B1E7F96D4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A45FF7D3-F522-4C92-ACA6-E2F5FA115BF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DEF51B91-D721-455A-ABE4-1B998C89DF20}"/>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10D7E686-7031-47A3-A25A-F1A5208D6DC4}"/>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7B26EC05-7F4A-4FBB-94A2-912AC8BF89D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7440CCE-1782-42CA-8311-639B274549AA}"/>
              </a:ext>
            </a:extLst>
          </p:cNvPr>
          <p:cNvSpPr/>
          <p:nvPr/>
        </p:nvSpPr>
        <p:spPr>
          <a:xfrm>
            <a:off x="0" y="-8666057"/>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6381F058-044F-45B3-B1DD-5B7E65AF5E1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26ED06C0-9E7F-4DFC-8AC4-2A63144EE7E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1701A9E4-731C-49E8-9A05-3613B0B91BF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2584C53A-1771-4ED7-92A0-6CA45DC4BEA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2EAD2B2D-99BF-4939-ADD1-9F7804F16A9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2B66958-C3F7-479F-8047-80AF0D47481A}"/>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00F8B172-BD84-4377-B41D-7DC5D3B1B07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C08ADC98-D9EB-45D5-B3DC-BE34B05A9848}"/>
              </a:ext>
            </a:extLst>
          </p:cNvPr>
          <p:cNvSpPr txBox="1"/>
          <p:nvPr/>
        </p:nvSpPr>
        <p:spPr>
          <a:xfrm>
            <a:off x="4044950" y="397383"/>
            <a:ext cx="4102100" cy="584775"/>
          </a:xfrm>
          <a:prstGeom prst="rect">
            <a:avLst/>
          </a:prstGeom>
          <a:noFill/>
        </p:spPr>
        <p:txBody>
          <a:bodyPr wrap="square">
            <a:spAutoFit/>
          </a:bodyPr>
          <a:lstStyle/>
          <a:p>
            <a:r>
              <a:rPr lang="en-US" sz="3200" b="1" spc="300" dirty="0">
                <a:solidFill>
                  <a:prstClr val="black">
                    <a:lumMod val="75000"/>
                    <a:lumOff val="25000"/>
                  </a:prstClr>
                </a:solidFill>
                <a:latin typeface="Montserrat" pitchFamily="2" charset="77"/>
              </a:rPr>
              <a:t>INTRODUCTION</a:t>
            </a:r>
            <a:endParaRPr lang="en-IN" dirty="0"/>
          </a:p>
        </p:txBody>
      </p:sp>
      <p:pic>
        <p:nvPicPr>
          <p:cNvPr id="40" name="Graphic 39">
            <a:extLst>
              <a:ext uri="{FF2B5EF4-FFF2-40B4-BE49-F238E27FC236}">
                <a16:creationId xmlns:a16="http://schemas.microsoft.com/office/drawing/2014/main" id="{A62753DF-54DA-42ED-9C2F-659C50AB218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32676">
            <a:off x="4645808" y="993084"/>
            <a:ext cx="2900384" cy="134841"/>
          </a:xfrm>
          <a:prstGeom prst="rect">
            <a:avLst/>
          </a:prstGeom>
        </p:spPr>
      </p:pic>
      <p:grpSp>
        <p:nvGrpSpPr>
          <p:cNvPr id="41" name="!!lamp">
            <a:extLst>
              <a:ext uri="{FF2B5EF4-FFF2-40B4-BE49-F238E27FC236}">
                <a16:creationId xmlns:a16="http://schemas.microsoft.com/office/drawing/2014/main" id="{9A95B179-3BBE-4459-AC95-2E792153CD98}"/>
              </a:ext>
            </a:extLst>
          </p:cNvPr>
          <p:cNvGrpSpPr/>
          <p:nvPr/>
        </p:nvGrpSpPr>
        <p:grpSpPr>
          <a:xfrm>
            <a:off x="2099174" y="246849"/>
            <a:ext cx="1480634" cy="2109653"/>
            <a:chOff x="5009734" y="1528902"/>
            <a:chExt cx="2224912" cy="3839904"/>
          </a:xfrm>
          <a:solidFill>
            <a:schemeClr val="tx1">
              <a:lumMod val="75000"/>
              <a:lumOff val="25000"/>
            </a:schemeClr>
          </a:solidFill>
        </p:grpSpPr>
        <p:sp>
          <p:nvSpPr>
            <p:cNvPr id="42" name="Freeform 89">
              <a:extLst>
                <a:ext uri="{FF2B5EF4-FFF2-40B4-BE49-F238E27FC236}">
                  <a16:creationId xmlns:a16="http://schemas.microsoft.com/office/drawing/2014/main" id="{9D7E5661-4B87-4449-B08F-3C711FBADD91}"/>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x-none"/>
            </a:p>
          </p:txBody>
        </p:sp>
        <p:sp>
          <p:nvSpPr>
            <p:cNvPr id="43" name="Freeform 90">
              <a:extLst>
                <a:ext uri="{FF2B5EF4-FFF2-40B4-BE49-F238E27FC236}">
                  <a16:creationId xmlns:a16="http://schemas.microsoft.com/office/drawing/2014/main" id="{DB58BF46-E146-4799-9878-827490DA34DD}"/>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x-none"/>
            </a:p>
          </p:txBody>
        </p:sp>
        <p:sp>
          <p:nvSpPr>
            <p:cNvPr id="44" name="Freeform 91">
              <a:extLst>
                <a:ext uri="{FF2B5EF4-FFF2-40B4-BE49-F238E27FC236}">
                  <a16:creationId xmlns:a16="http://schemas.microsoft.com/office/drawing/2014/main" id="{41FB186A-3452-463C-8E96-3062D44A3881}"/>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x-none"/>
            </a:p>
          </p:txBody>
        </p:sp>
        <p:sp>
          <p:nvSpPr>
            <p:cNvPr id="45" name="Freeform 92">
              <a:extLst>
                <a:ext uri="{FF2B5EF4-FFF2-40B4-BE49-F238E27FC236}">
                  <a16:creationId xmlns:a16="http://schemas.microsoft.com/office/drawing/2014/main" id="{008F6C5A-34FC-44FE-8161-221136B8BB06}"/>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x-none"/>
            </a:p>
          </p:txBody>
        </p:sp>
        <p:sp>
          <p:nvSpPr>
            <p:cNvPr id="46" name="Freeform 93">
              <a:extLst>
                <a:ext uri="{FF2B5EF4-FFF2-40B4-BE49-F238E27FC236}">
                  <a16:creationId xmlns:a16="http://schemas.microsoft.com/office/drawing/2014/main" id="{388D2D1C-A2B7-45C0-9578-FCB79545D93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x-none"/>
            </a:p>
          </p:txBody>
        </p:sp>
        <p:sp>
          <p:nvSpPr>
            <p:cNvPr id="47" name="Freeform 94">
              <a:extLst>
                <a:ext uri="{FF2B5EF4-FFF2-40B4-BE49-F238E27FC236}">
                  <a16:creationId xmlns:a16="http://schemas.microsoft.com/office/drawing/2014/main" id="{DD1AA9BC-C14C-4B05-B493-315D54C87011}"/>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x-none"/>
            </a:p>
          </p:txBody>
        </p:sp>
        <p:sp>
          <p:nvSpPr>
            <p:cNvPr id="48" name="Freeform 95">
              <a:extLst>
                <a:ext uri="{FF2B5EF4-FFF2-40B4-BE49-F238E27FC236}">
                  <a16:creationId xmlns:a16="http://schemas.microsoft.com/office/drawing/2014/main" id="{E8D539ED-982E-4270-9481-497FAB919D2C}"/>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x-none"/>
            </a:p>
          </p:txBody>
        </p:sp>
        <p:sp>
          <p:nvSpPr>
            <p:cNvPr id="49" name="Freeform 96">
              <a:extLst>
                <a:ext uri="{FF2B5EF4-FFF2-40B4-BE49-F238E27FC236}">
                  <a16:creationId xmlns:a16="http://schemas.microsoft.com/office/drawing/2014/main" id="{5810379B-06BC-46D9-BD80-5FE3EE7376BB}"/>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x-none"/>
            </a:p>
          </p:txBody>
        </p:sp>
        <p:sp>
          <p:nvSpPr>
            <p:cNvPr id="50" name="Freeform 97">
              <a:extLst>
                <a:ext uri="{FF2B5EF4-FFF2-40B4-BE49-F238E27FC236}">
                  <a16:creationId xmlns:a16="http://schemas.microsoft.com/office/drawing/2014/main" id="{87081FA6-0EE1-456C-9FCA-04624CBC125B}"/>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x-none"/>
            </a:p>
          </p:txBody>
        </p:sp>
        <p:sp>
          <p:nvSpPr>
            <p:cNvPr id="51" name="Freeform 98">
              <a:extLst>
                <a:ext uri="{FF2B5EF4-FFF2-40B4-BE49-F238E27FC236}">
                  <a16:creationId xmlns:a16="http://schemas.microsoft.com/office/drawing/2014/main" id="{DE7F5EB0-5648-4F16-9215-3DE34F1AF259}"/>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x-none"/>
            </a:p>
          </p:txBody>
        </p:sp>
        <p:sp>
          <p:nvSpPr>
            <p:cNvPr id="52" name="Freeform 99">
              <a:extLst>
                <a:ext uri="{FF2B5EF4-FFF2-40B4-BE49-F238E27FC236}">
                  <a16:creationId xmlns:a16="http://schemas.microsoft.com/office/drawing/2014/main" id="{F58FCDA1-B195-4276-B13B-98B56F5D8636}"/>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x-none"/>
            </a:p>
          </p:txBody>
        </p:sp>
        <p:sp>
          <p:nvSpPr>
            <p:cNvPr id="53" name="Freeform 100">
              <a:extLst>
                <a:ext uri="{FF2B5EF4-FFF2-40B4-BE49-F238E27FC236}">
                  <a16:creationId xmlns:a16="http://schemas.microsoft.com/office/drawing/2014/main" id="{F84D63A5-D227-438B-9036-DD366D0C1EFD}"/>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x-none"/>
            </a:p>
          </p:txBody>
        </p:sp>
        <p:sp>
          <p:nvSpPr>
            <p:cNvPr id="54" name="Freeform 101">
              <a:extLst>
                <a:ext uri="{FF2B5EF4-FFF2-40B4-BE49-F238E27FC236}">
                  <a16:creationId xmlns:a16="http://schemas.microsoft.com/office/drawing/2014/main" id="{9F701B3B-D927-45D0-B527-4ED106747A88}"/>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x-none"/>
            </a:p>
          </p:txBody>
        </p:sp>
        <p:sp>
          <p:nvSpPr>
            <p:cNvPr id="55" name="Freeform 102">
              <a:extLst>
                <a:ext uri="{FF2B5EF4-FFF2-40B4-BE49-F238E27FC236}">
                  <a16:creationId xmlns:a16="http://schemas.microsoft.com/office/drawing/2014/main" id="{2B3AE494-3613-4CEB-8064-0444FC3B2211}"/>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x-none"/>
            </a:p>
          </p:txBody>
        </p:sp>
        <p:sp>
          <p:nvSpPr>
            <p:cNvPr id="56" name="Freeform 103">
              <a:extLst>
                <a:ext uri="{FF2B5EF4-FFF2-40B4-BE49-F238E27FC236}">
                  <a16:creationId xmlns:a16="http://schemas.microsoft.com/office/drawing/2014/main" id="{4C1E8FE6-2DA5-4D79-929A-6D0F713E97B0}"/>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x-none"/>
            </a:p>
          </p:txBody>
        </p:sp>
        <p:sp>
          <p:nvSpPr>
            <p:cNvPr id="57" name="Freeform 104">
              <a:extLst>
                <a:ext uri="{FF2B5EF4-FFF2-40B4-BE49-F238E27FC236}">
                  <a16:creationId xmlns:a16="http://schemas.microsoft.com/office/drawing/2014/main" id="{719851A1-190E-41B8-967D-050F8A0A7DCC}"/>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x-none"/>
            </a:p>
          </p:txBody>
        </p:sp>
        <p:sp>
          <p:nvSpPr>
            <p:cNvPr id="58" name="Freeform 105">
              <a:extLst>
                <a:ext uri="{FF2B5EF4-FFF2-40B4-BE49-F238E27FC236}">
                  <a16:creationId xmlns:a16="http://schemas.microsoft.com/office/drawing/2014/main" id="{BDB6CC8B-44FB-4733-9502-6DBF8B2558C6}"/>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x-none"/>
            </a:p>
          </p:txBody>
        </p:sp>
      </p:grpSp>
      <p:sp>
        <p:nvSpPr>
          <p:cNvPr id="4" name="TextBox 3">
            <a:extLst>
              <a:ext uri="{FF2B5EF4-FFF2-40B4-BE49-F238E27FC236}">
                <a16:creationId xmlns:a16="http://schemas.microsoft.com/office/drawing/2014/main" id="{3360D478-EA28-4F94-AE8F-E532450F8653}"/>
              </a:ext>
            </a:extLst>
          </p:cNvPr>
          <p:cNvSpPr txBox="1"/>
          <p:nvPr/>
        </p:nvSpPr>
        <p:spPr>
          <a:xfrm>
            <a:off x="1753992" y="2444962"/>
            <a:ext cx="9921109" cy="3600986"/>
          </a:xfrm>
          <a:prstGeom prst="rect">
            <a:avLst/>
          </a:prstGeom>
          <a:noFill/>
        </p:spPr>
        <p:txBody>
          <a:bodyPr wrap="square" rtlCol="0">
            <a:spAutoFit/>
          </a:bodyPr>
          <a:lstStyle/>
          <a:p>
            <a:pPr>
              <a:lnSpc>
                <a:spcPct val="150000"/>
              </a:lnSpc>
            </a:pPr>
            <a:r>
              <a:rPr lang="en-IN" sz="2000" dirty="0">
                <a:solidFill>
                  <a:srgbClr val="0D0D0D"/>
                </a:solidFill>
                <a:effectLst/>
                <a:latin typeface="Cambria Math" panose="02040503050406030204" pitchFamily="18" charset="0"/>
                <a:ea typeface="Calibri" panose="020F0502020204030204" pitchFamily="34" charset="0"/>
                <a:cs typeface="Times New Roman" panose="02020603050405020304" pitchFamily="18" charset="0"/>
              </a:rPr>
              <a:t>The aim of this project is to create an online car booking system along with online car service and car parts store, with listings of various parts along with their features. It allows users to traverse through a wide range of branded car parts and accessories. Payment through a wide range of options, such as EMI and Credit cards, will also be made available. Online car service, can be done according to user requirements. Discount options can also be given for regular customers. We are designing our UI such that it is user friendly, and also makes the work lot easier and efficient.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66747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7A1EAD28-1A2B-4327-AA2F-21BBFBABB20B}"/>
              </a:ext>
            </a:extLst>
          </p:cNvPr>
          <p:cNvSpPr txBox="1"/>
          <p:nvPr/>
        </p:nvSpPr>
        <p:spPr>
          <a:xfrm>
            <a:off x="1084580" y="1266587"/>
            <a:ext cx="9098280" cy="5355312"/>
          </a:xfrm>
          <a:prstGeom prst="rect">
            <a:avLst/>
          </a:prstGeom>
          <a:noFill/>
        </p:spPr>
        <p:txBody>
          <a:bodyPr wrap="square">
            <a:spAutoFit/>
          </a:bodyPr>
          <a:lstStyle/>
          <a:p>
            <a:pPr rtl="0" fontAlgn="base">
              <a:spcBef>
                <a:spcPts val="0"/>
              </a:spcBef>
              <a:spcAft>
                <a:spcPts val="0"/>
              </a:spcAft>
            </a:pPr>
            <a:r>
              <a:rPr lang="en-IN" sz="1800" b="1" i="0" u="none" strike="noStrike" dirty="0">
                <a:solidFill>
                  <a:srgbClr val="000000"/>
                </a:solidFill>
                <a:effectLst/>
                <a:latin typeface="Arial" panose="020B0604020202020204" pitchFamily="34" charset="0"/>
              </a:rPr>
              <a:t>SparePart_Details1</a:t>
            </a: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SparePart_Details1(SparePart_ID varchar(20) NOT NULL,SparePart_Name varchar(20) NOT NULL,Price number(10) NOT NULL , PRIMARY KEY(SparePart_ID));</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SparePart_Details1 values('SP01','Lubricant',500);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values('SP02','Audio System',3500);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values('SP03','Bumper',5500);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values('SP04','Air Freshener',200);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values('SP05','Wiper',1500);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values('SP06','Brushless Motor',5000);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values('SP07','Puncture Kit',1000);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values('SP08','Seat',6000);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values('SP09','Tyre',5000);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values('SP10','Engine Oil',500);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values('SP11','Car wash shampoo',500);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SparePart_Details1 values('SP12','SnowFoam',800);</a:t>
            </a:r>
            <a:endParaRPr lang="en-IN" b="0" dirty="0">
              <a:effectLst/>
            </a:endParaRPr>
          </a:p>
          <a:p>
            <a:br>
              <a:rPr lang="en-IN" dirty="0"/>
            </a:br>
            <a:endParaRPr lang="en-IN" dirty="0"/>
          </a:p>
        </p:txBody>
      </p:sp>
      <p:pic>
        <p:nvPicPr>
          <p:cNvPr id="30722" name="Picture 2">
            <a:extLst>
              <a:ext uri="{FF2B5EF4-FFF2-40B4-BE49-F238E27FC236}">
                <a16:creationId xmlns:a16="http://schemas.microsoft.com/office/drawing/2014/main" id="{C547A7BC-44DF-4632-8B98-1A70FA04495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930640" y="2165361"/>
            <a:ext cx="3196609" cy="458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113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F66FB8CE-1132-463F-BFA1-31D1ECF315E1}"/>
              </a:ext>
            </a:extLst>
          </p:cNvPr>
          <p:cNvSpPr txBox="1"/>
          <p:nvPr/>
        </p:nvSpPr>
        <p:spPr>
          <a:xfrm>
            <a:off x="1223422" y="1152083"/>
            <a:ext cx="7107778" cy="5909310"/>
          </a:xfrm>
          <a:prstGeom prst="rect">
            <a:avLst/>
          </a:prstGeom>
          <a:noFill/>
        </p:spPr>
        <p:txBody>
          <a:bodyPr wrap="square">
            <a:spAutoFit/>
          </a:bodyPr>
          <a:lstStyle/>
          <a:p>
            <a:pPr rtl="0" fontAlgn="base">
              <a:spcBef>
                <a:spcPts val="0"/>
              </a:spcBef>
              <a:spcAft>
                <a:spcPts val="0"/>
              </a:spcAft>
            </a:pPr>
            <a:r>
              <a:rPr lang="en-IN" sz="1800" b="1" i="0" u="none" strike="noStrike" dirty="0">
                <a:solidFill>
                  <a:srgbClr val="000000"/>
                </a:solidFill>
                <a:effectLst/>
                <a:latin typeface="Arial" panose="020B0604020202020204" pitchFamily="34" charset="0"/>
              </a:rPr>
              <a:t>SparePart_Details</a:t>
            </a: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SparePart_Details2(SparePart_ID varchar(20) NOT NULL, Availability_ varchar(20) NOT NULL, SparePart_Rating number(10) NOT NULL , PRIMARY KEY(SparePart_ID) FOREIGN KEY(SparePart_ID) REFERENCES SparePart_Details1);</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SparePart_Details2 values('SP01','Yes',4);</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values('SP02','Yes',5);</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values('SP03','No',3);</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values('SP04','Yes',2);</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values('SP05','No',4);</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values('SP06','No',1);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values('SP07','Yes',5);</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values('SP08','No',2);</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values('SP09','Yes',1);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values('SP10','No',3);</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values('SP11','Yes',5);</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SparePart_Details2 values('SP12','No',3);</a:t>
            </a:r>
            <a:endParaRPr lang="en-IN" b="0" dirty="0">
              <a:effectLst/>
            </a:endParaRPr>
          </a:p>
          <a:p>
            <a:br>
              <a:rPr lang="en-IN" dirty="0"/>
            </a:br>
            <a:endParaRPr lang="en-IN" dirty="0"/>
          </a:p>
        </p:txBody>
      </p:sp>
      <p:pic>
        <p:nvPicPr>
          <p:cNvPr id="31746" name="Picture 2">
            <a:extLst>
              <a:ext uri="{FF2B5EF4-FFF2-40B4-BE49-F238E27FC236}">
                <a16:creationId xmlns:a16="http://schemas.microsoft.com/office/drawing/2014/main" id="{AFD11CC2-4A6B-491C-81F2-8CE73005C5A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853680" y="1835382"/>
            <a:ext cx="4218217" cy="48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641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3E72B18F-ABD0-4FE4-8E97-FF5ED00F4B50}"/>
              </a:ext>
            </a:extLst>
          </p:cNvPr>
          <p:cNvSpPr txBox="1"/>
          <p:nvPr/>
        </p:nvSpPr>
        <p:spPr>
          <a:xfrm>
            <a:off x="828000" y="940647"/>
            <a:ext cx="11322769" cy="6017032"/>
          </a:xfrm>
          <a:prstGeom prst="rect">
            <a:avLst/>
          </a:prstGeom>
          <a:noFill/>
        </p:spPr>
        <p:txBody>
          <a:bodyPr wrap="square">
            <a:spAutoFit/>
          </a:bodyPr>
          <a:lstStyle/>
          <a:p>
            <a:pPr rtl="0" fontAlgn="base">
              <a:spcBef>
                <a:spcPts val="0"/>
              </a:spcBef>
              <a:spcAft>
                <a:spcPts val="0"/>
              </a:spcAft>
            </a:pPr>
            <a:r>
              <a:rPr lang="en-US" sz="1750" b="1" i="0" u="none" strike="noStrike" dirty="0">
                <a:solidFill>
                  <a:srgbClr val="000000"/>
                </a:solidFill>
                <a:effectLst/>
                <a:latin typeface="Arial" panose="020B0604020202020204" pitchFamily="34" charset="0"/>
              </a:rPr>
              <a:t>Invoice_Details</a:t>
            </a: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create table Invoice_Details(Invoice_No number(20) NOT NULL, AppointmentNo number(20) NOT NULL, Inv_Date Date NOT NULL,Day_In Date NOT NULL, Day_Out Date NOT NULL,Mode_Of_Payment varchar(20) NOT NULL ,PRIMARY KEY(Invoice_No),UNIQUE(Appointment_No));</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values(2021001,10001,'20-JAN-2021','18-JAN-2021','19-JAN-2021','Netbanking');</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values(2021002,10002,'03-JAN-2021','01-JAN-2021','02-JAN-2021','Card Payment');</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values(2021003,10003,'05-JAN-2021','03-JAN-2021','04-JAN-2021','POD');</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values(2021004,10004,'07-JAN-2021','05-JAN-2021','06-JAN-2021','Card Payment');</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values(2021005,10005,'10-JAN-2021','08-JAN-2021','09-JAN-2021','Netbanking');</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values(2021006,10006,'13-JAN-2021','11-JAN-2021','12-JAN-2021','Netbanking');</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values(2021007,10007,'15-JAN-2021','13-JAN-2021','14-JAN-2021','POD');</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values(2021008,10008,'25-JAN-2021','19-JAN-2021','18-JAN-2021','Card Payment');</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values(2021009,10009,'21-JAN-2021','17-JAN-2021','19-JAN-2021','POD');</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values(2021010,10010,'22-JAN-2021','16-JAN-2021','25-JAN-2021','Card Payment');</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values(2021011,10011,'23-JAN-2021','15-JAN-2021','26-JAN-2021','POD');</a:t>
            </a:r>
            <a:endParaRPr lang="en-US" sz="1750" b="0" dirty="0">
              <a:effectLst/>
            </a:endParaRPr>
          </a:p>
          <a:p>
            <a:pPr marL="457200" rtl="0">
              <a:spcBef>
                <a:spcPts val="0"/>
              </a:spcBef>
              <a:spcAft>
                <a:spcPts val="0"/>
              </a:spcAft>
            </a:pPr>
            <a:r>
              <a:rPr lang="en-US" sz="1750" b="0" i="0" u="none" strike="noStrike" dirty="0">
                <a:solidFill>
                  <a:srgbClr val="000000"/>
                </a:solidFill>
                <a:effectLst/>
                <a:latin typeface="Arial" panose="020B0604020202020204" pitchFamily="34" charset="0"/>
              </a:rPr>
              <a:t>insert into Invoice_Details values(2021012,10012,'24-JAN-2021','14-JAN-2021','27-JAN-2021','Netbanking');</a:t>
            </a:r>
            <a:endParaRPr lang="en-US" sz="1750" b="0" dirty="0">
              <a:effectLst/>
            </a:endParaRPr>
          </a:p>
          <a:p>
            <a:br>
              <a:rPr lang="en-US" sz="1750" dirty="0"/>
            </a:br>
            <a:endParaRPr lang="en-IN" sz="1750" dirty="0"/>
          </a:p>
        </p:txBody>
      </p:sp>
    </p:spTree>
    <p:extLst>
      <p:ext uri="{BB962C8B-B14F-4D97-AF65-F5344CB8AC3E}">
        <p14:creationId xmlns:p14="http://schemas.microsoft.com/office/powerpoint/2010/main" val="3963882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pic>
        <p:nvPicPr>
          <p:cNvPr id="33794" name="Picture 2">
            <a:extLst>
              <a:ext uri="{FF2B5EF4-FFF2-40B4-BE49-F238E27FC236}">
                <a16:creationId xmlns:a16="http://schemas.microsoft.com/office/drawing/2014/main" id="{1F28B9AE-9796-469F-9AAB-79A554825DF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74671" y="1664821"/>
            <a:ext cx="6241827" cy="4603813"/>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a:extLst>
              <a:ext uri="{FF2B5EF4-FFF2-40B4-BE49-F238E27FC236}">
                <a16:creationId xmlns:a16="http://schemas.microsoft.com/office/drawing/2014/main" id="{727EC1BE-07C6-4FEF-905E-186F085AACA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955280" y="1663873"/>
            <a:ext cx="4026726" cy="453598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CAC95F3-F747-4356-95D4-4DEDA9C30399}"/>
              </a:ext>
            </a:extLst>
          </p:cNvPr>
          <p:cNvSpPr txBox="1"/>
          <p:nvPr/>
        </p:nvSpPr>
        <p:spPr>
          <a:xfrm>
            <a:off x="1374671" y="1266069"/>
            <a:ext cx="9098280" cy="646331"/>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Invoice_Details 						    </a:t>
            </a:r>
            <a:r>
              <a:rPr lang="en-IN" sz="1800" b="0" i="0" u="none" strike="noStrike" dirty="0">
                <a:solidFill>
                  <a:srgbClr val="000000"/>
                </a:solidFill>
                <a:effectLst/>
                <a:latin typeface="Arial" panose="020B0604020202020204" pitchFamily="34" charset="0"/>
              </a:rPr>
              <a:t>Cart</a:t>
            </a:r>
            <a:r>
              <a:rPr lang="en-US" sz="1800" b="0" i="0" u="none" strike="noStrike" dirty="0">
                <a:solidFill>
                  <a:srgbClr val="000000"/>
                </a:solidFill>
                <a:effectLst/>
                <a:latin typeface="Arial" panose="020B0604020202020204" pitchFamily="34" charset="0"/>
              </a:rPr>
              <a:t>             					   </a:t>
            </a:r>
            <a:endParaRPr lang="en-IN" dirty="0"/>
          </a:p>
        </p:txBody>
      </p:sp>
    </p:spTree>
    <p:extLst>
      <p:ext uri="{BB962C8B-B14F-4D97-AF65-F5344CB8AC3E}">
        <p14:creationId xmlns:p14="http://schemas.microsoft.com/office/powerpoint/2010/main" val="371728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4F775A00-2A51-44C5-845E-326091BCD98F}"/>
              </a:ext>
            </a:extLst>
          </p:cNvPr>
          <p:cNvSpPr txBox="1"/>
          <p:nvPr/>
        </p:nvSpPr>
        <p:spPr>
          <a:xfrm>
            <a:off x="1473012" y="1407645"/>
            <a:ext cx="10109201" cy="5355312"/>
          </a:xfrm>
          <a:prstGeom prst="rect">
            <a:avLst/>
          </a:prstGeom>
          <a:noFill/>
        </p:spPr>
        <p:txBody>
          <a:bodyPr wrap="square">
            <a:spAutoFit/>
          </a:bodyPr>
          <a:lstStyle/>
          <a:p>
            <a:pPr rtl="0" fontAlgn="base">
              <a:spcBef>
                <a:spcPts val="0"/>
              </a:spcBef>
              <a:spcAft>
                <a:spcPts val="0"/>
              </a:spcAft>
            </a:pPr>
            <a:r>
              <a:rPr lang="en-IN" b="1" dirty="0">
                <a:solidFill>
                  <a:srgbClr val="000000"/>
                </a:solidFill>
                <a:latin typeface="Arial" panose="020B0604020202020204" pitchFamily="34" charset="0"/>
              </a:rPr>
              <a:t>      </a:t>
            </a:r>
            <a:r>
              <a:rPr lang="en-IN" sz="1800" b="1" i="0" u="none" strike="noStrike" dirty="0">
                <a:solidFill>
                  <a:srgbClr val="000000"/>
                </a:solidFill>
                <a:effectLst/>
                <a:latin typeface="Arial" panose="020B0604020202020204" pitchFamily="34" charset="0"/>
              </a:rPr>
              <a:t>Cart</a:t>
            </a: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Cart(SparePart_ID varchar(20) NOT NULL,Price number(10) NOT NULL,Quantity number(50) NOT NULL ,SparePart_Name varchar(20) NOT NULL,PRIMARY KEY(SparePart_ID) FOREIGN KEY(SparePart_ID) REFERENCES SparePart_Details2);</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Cart values('SP01',500,3,'Lubricant');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values('SP02',3500,2,'Audio System');</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values('SP03',5500,1,'Bumper');</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values('SP04',200,5,'Air freshener');</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values('SP05',1500,3,'Wiper');</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values('SP06',5000,2,'Brushless Motor');</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values('SP07',1000,1,'Puncture Kit');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values('SP08',6000,6,'Seat');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values('SP09',5000,7,'Tyre');</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values('SP10',500,2,'Engine Oil');</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values('SP11',500,1,'Car wash Shampoo');</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Cart values('SP12',800,3,'Snow foam');</a:t>
            </a:r>
            <a:endParaRPr lang="en-IN" b="0" dirty="0">
              <a:effectLst/>
            </a:endParaRPr>
          </a:p>
          <a:p>
            <a:br>
              <a:rPr lang="en-IN" dirty="0"/>
            </a:br>
            <a:endParaRPr lang="en-IN" dirty="0"/>
          </a:p>
        </p:txBody>
      </p:sp>
    </p:spTree>
    <p:extLst>
      <p:ext uri="{BB962C8B-B14F-4D97-AF65-F5344CB8AC3E}">
        <p14:creationId xmlns:p14="http://schemas.microsoft.com/office/powerpoint/2010/main" val="4086282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2FC33096-8F2D-4100-98C4-8C1D422ECCBF}"/>
              </a:ext>
            </a:extLst>
          </p:cNvPr>
          <p:cNvSpPr txBox="1"/>
          <p:nvPr/>
        </p:nvSpPr>
        <p:spPr>
          <a:xfrm>
            <a:off x="960671" y="1198401"/>
            <a:ext cx="9098280" cy="5355312"/>
          </a:xfrm>
          <a:prstGeom prst="rect">
            <a:avLst/>
          </a:prstGeom>
          <a:noFill/>
        </p:spPr>
        <p:txBody>
          <a:bodyPr wrap="square">
            <a:spAutoFit/>
          </a:bodyPr>
          <a:lstStyle/>
          <a:p>
            <a:pPr rtl="0" fontAlgn="base">
              <a:spcBef>
                <a:spcPts val="0"/>
              </a:spcBef>
              <a:spcAft>
                <a:spcPts val="0"/>
              </a:spcAft>
            </a:pPr>
            <a:r>
              <a:rPr lang="en-IN" sz="1800" b="1" i="0" u="none" strike="noStrike" dirty="0">
                <a:solidFill>
                  <a:srgbClr val="000000"/>
                </a:solidFill>
                <a:effectLst/>
                <a:latin typeface="Arial" panose="020B0604020202020204" pitchFamily="34" charset="0"/>
              </a:rPr>
              <a:t>Payment</a:t>
            </a: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Payment(Payment_ID varchar(20) NOT NULL, Amount float NOT NULL,Name_ varchar(20) NOT NULL, Discount number(3) , PRIMARY KEY(Payment_ID));</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Payment values('578424','4500','Ram Sundar','50');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values('426466','4430','Sam Manohar','27');</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values('123245','4620','Alexin Shibu','70');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values('732156','4760','Arvin Eldose','10');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values('132563','3500','Jerlin Joy','5');</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values('786226','7000','Danny Delip','40');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values('752156','4500','Sanjit Naru','45');</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values('257612','4600','Sanjay Kumar','50');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values('789525','4700','Pavan Ayush','15');</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values('758466','5200','Afzal Jafar','10');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values('455254','3000','Bonney Boban','65');</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Payment values('759523','4000','Basil Hale','80');</a:t>
            </a:r>
            <a:endParaRPr lang="en-IN" b="0" dirty="0">
              <a:effectLst/>
            </a:endParaRPr>
          </a:p>
          <a:p>
            <a:br>
              <a:rPr lang="en-IN" dirty="0"/>
            </a:br>
            <a:endParaRPr lang="en-IN" dirty="0"/>
          </a:p>
        </p:txBody>
      </p:sp>
      <p:pic>
        <p:nvPicPr>
          <p:cNvPr id="35842" name="Picture 2">
            <a:extLst>
              <a:ext uri="{FF2B5EF4-FFF2-40B4-BE49-F238E27FC236}">
                <a16:creationId xmlns:a16="http://schemas.microsoft.com/office/drawing/2014/main" id="{5F45E9DE-CBDF-4ED9-93B7-7372236F78A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298086" y="2072406"/>
            <a:ext cx="3704609" cy="461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4084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CB62A8AB-4A76-461A-9E41-33F1C4E521C9}"/>
              </a:ext>
            </a:extLst>
          </p:cNvPr>
          <p:cNvSpPr txBox="1"/>
          <p:nvPr/>
        </p:nvSpPr>
        <p:spPr>
          <a:xfrm>
            <a:off x="960671" y="989588"/>
            <a:ext cx="9098280" cy="5355312"/>
          </a:xfrm>
          <a:prstGeom prst="rect">
            <a:avLst/>
          </a:prstGeom>
          <a:noFill/>
        </p:spPr>
        <p:txBody>
          <a:bodyPr wrap="square">
            <a:spAutoFit/>
          </a:bodyPr>
          <a:lstStyle/>
          <a:p>
            <a:pPr marL="457200" rtl="0">
              <a:spcBef>
                <a:spcPts val="0"/>
              </a:spcBef>
              <a:spcAft>
                <a:spcPts val="0"/>
              </a:spcAft>
            </a:pPr>
            <a:r>
              <a:rPr lang="en-IN" sz="1800" b="1" i="0" u="none" strike="noStrike" dirty="0">
                <a:solidFill>
                  <a:srgbClr val="000000"/>
                </a:solidFill>
                <a:effectLst/>
                <a:latin typeface="Arial" panose="020B0604020202020204" pitchFamily="34" charset="0"/>
              </a:rPr>
              <a:t>SparepartList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SparepartList(SparePart_ID varchar(10) NOT NULL,Price number(10) NOT NULL,Quantity int NOT NULL , PRIMARY KEY(SparePart_ID));</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SparepartList values('35789456','5500','5');</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values('69852552','5000','4');</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values('78955422','4000','1');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values('12584565','4700','6');</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values('75985226','3500','1');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values('15575256','9500','3');</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values('78423555','5500','2');</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values('12365458','5300','4');</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values('32482214','4600','6');</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values('79955665','9600','9');</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values('12384568','3840','4');</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SparepartList values('45236525','6400','1');</a:t>
            </a:r>
            <a:endParaRPr lang="en-IN" b="0" dirty="0">
              <a:effectLst/>
            </a:endParaRPr>
          </a:p>
          <a:p>
            <a:pPr marL="457200" rtl="0">
              <a:spcBef>
                <a:spcPts val="0"/>
              </a:spcBef>
              <a:spcAft>
                <a:spcPts val="0"/>
              </a:spcAft>
            </a:pPr>
            <a:br>
              <a:rPr lang="en-IN" b="0" dirty="0">
                <a:effectLst/>
              </a:rPr>
            </a:br>
            <a:br>
              <a:rPr lang="en-IN" dirty="0"/>
            </a:br>
            <a:endParaRPr lang="en-IN" dirty="0"/>
          </a:p>
        </p:txBody>
      </p:sp>
      <p:pic>
        <p:nvPicPr>
          <p:cNvPr id="36866" name="Picture 2">
            <a:extLst>
              <a:ext uri="{FF2B5EF4-FFF2-40B4-BE49-F238E27FC236}">
                <a16:creationId xmlns:a16="http://schemas.microsoft.com/office/drawing/2014/main" id="{BB89AE0A-4316-4EEF-B986-B3A35F1AB0F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763699" y="1810401"/>
            <a:ext cx="2881630" cy="488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7777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FCD1D088-F2F5-44FB-9712-35EE4A86828C}"/>
              </a:ext>
            </a:extLst>
          </p:cNvPr>
          <p:cNvSpPr txBox="1"/>
          <p:nvPr/>
        </p:nvSpPr>
        <p:spPr>
          <a:xfrm>
            <a:off x="1540006" y="1341020"/>
            <a:ext cx="6631850" cy="5078313"/>
          </a:xfrm>
          <a:prstGeom prst="rect">
            <a:avLst/>
          </a:prstGeom>
          <a:noFill/>
        </p:spPr>
        <p:txBody>
          <a:bodyPr wrap="square">
            <a:spAutoFit/>
          </a:bodyPr>
          <a:lstStyle/>
          <a:p>
            <a:pPr marL="457200" rtl="0">
              <a:spcBef>
                <a:spcPts val="0"/>
              </a:spcBef>
              <a:spcAft>
                <a:spcPts val="0"/>
              </a:spcAft>
            </a:pPr>
            <a:r>
              <a:rPr lang="en-IN" sz="1800" b="1" i="0" u="none" strike="noStrike" dirty="0">
                <a:solidFill>
                  <a:srgbClr val="000000"/>
                </a:solidFill>
                <a:effectLst/>
                <a:latin typeface="Arial" panose="020B0604020202020204" pitchFamily="34" charset="0"/>
              </a:rPr>
              <a:t>POD2</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POD2(Service_ID varchar(20) NOT NULL , Amount float NOT NULL ,PRIMARY KEY(Service_ID));</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POD2 values('45876','5000');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values('58945','4600');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values('14582','5500');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values('41575','5600');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values('74822','3000');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values('25874','8800');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values('47892','3500');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values('78945','4500');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values('78451','2500');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values('73548','2800');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values('25496','3900');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POD2 values('48562','8900');</a:t>
            </a:r>
            <a:endParaRPr lang="en-IN" b="0" dirty="0">
              <a:effectLst/>
            </a:endParaRPr>
          </a:p>
          <a:p>
            <a:br>
              <a:rPr lang="en-IN" dirty="0"/>
            </a:br>
            <a:endParaRPr lang="en-IN" dirty="0"/>
          </a:p>
        </p:txBody>
      </p:sp>
      <p:pic>
        <p:nvPicPr>
          <p:cNvPr id="37890" name="Picture 2">
            <a:extLst>
              <a:ext uri="{FF2B5EF4-FFF2-40B4-BE49-F238E27FC236}">
                <a16:creationId xmlns:a16="http://schemas.microsoft.com/office/drawing/2014/main" id="{CFA6C37F-CE33-4BCD-A476-BDA50847DEF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45192" y="352197"/>
            <a:ext cx="2523173" cy="6269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5158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3C84D754-59D6-4097-AA9E-5BADFFE05631}"/>
              </a:ext>
            </a:extLst>
          </p:cNvPr>
          <p:cNvSpPr txBox="1"/>
          <p:nvPr/>
        </p:nvSpPr>
        <p:spPr>
          <a:xfrm>
            <a:off x="1813342" y="1198401"/>
            <a:ext cx="9098280" cy="5355312"/>
          </a:xfrm>
          <a:prstGeom prst="rect">
            <a:avLst/>
          </a:prstGeom>
          <a:noFill/>
        </p:spPr>
        <p:txBody>
          <a:bodyPr wrap="square">
            <a:spAutoFit/>
          </a:bodyPr>
          <a:lstStyle/>
          <a:p>
            <a:pPr marL="457200" rtl="0">
              <a:spcBef>
                <a:spcPts val="0"/>
              </a:spcBef>
              <a:spcAft>
                <a:spcPts val="0"/>
              </a:spcAft>
            </a:pPr>
            <a:r>
              <a:rPr lang="en-IN" sz="1800" b="1" i="0" u="none" strike="noStrike" dirty="0">
                <a:solidFill>
                  <a:srgbClr val="000000"/>
                </a:solidFill>
                <a:effectLst/>
                <a:latin typeface="Arial" panose="020B0604020202020204" pitchFamily="34" charset="0"/>
              </a:rPr>
              <a:t>Card Payment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create table CardPayment(Card_No number(20) NOT NULL ,Card_Holder_Name varchar(30) NOT NULL,Amount float NOT NULL,Expiry_Date varchar(4) NOT NULL, PRIMARY KEY(Card_No));</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CardPayment values('1452789456378945','Ram','1000','2030');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values('4785126987532145','Ram','2000','1528');</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values('4555541152569852','Ram','2600','1622');</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values('7845923364485555','Ram','1500','0726');</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values('5587422355988745','Ram','1600','0631');</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values('7845255225226955','Ram','4500','0830');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values('2542365485255122','Ram','6800','0722');</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values('1225845559988552','Ram','7600','2329');</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values('1487552255522547','Ram','4100','2625');</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values('9872224122222455','Ram','3120','1823');</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values('9875631452402520','Ram','5700','1529');</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CardPayment values('7596332522222000','Ram','7600','1127');</a:t>
            </a:r>
            <a:endParaRPr lang="en-IN" b="0" dirty="0">
              <a:effectLst/>
            </a:endParaRPr>
          </a:p>
          <a:p>
            <a:br>
              <a:rPr lang="en-IN" dirty="0"/>
            </a:br>
            <a:endParaRPr lang="en-IN" dirty="0"/>
          </a:p>
        </p:txBody>
      </p:sp>
    </p:spTree>
    <p:extLst>
      <p:ext uri="{BB962C8B-B14F-4D97-AF65-F5344CB8AC3E}">
        <p14:creationId xmlns:p14="http://schemas.microsoft.com/office/powerpoint/2010/main" val="26446951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pic>
        <p:nvPicPr>
          <p:cNvPr id="39938" name="Picture 2">
            <a:extLst>
              <a:ext uri="{FF2B5EF4-FFF2-40B4-BE49-F238E27FC236}">
                <a16:creationId xmlns:a16="http://schemas.microsoft.com/office/drawing/2014/main" id="{AB18A424-BA76-4409-8A2E-188157FEF76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47225" y="1441802"/>
            <a:ext cx="5080387" cy="5105049"/>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F66A50DF-5B03-4958-8B47-38C2A14B49CF}"/>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261440" y="1441802"/>
            <a:ext cx="1972310" cy="517099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47D55693-E315-4322-AAD6-BE222C721335}"/>
              </a:ext>
            </a:extLst>
          </p:cNvPr>
          <p:cNvSpPr txBox="1"/>
          <p:nvPr/>
        </p:nvSpPr>
        <p:spPr>
          <a:xfrm>
            <a:off x="1422732" y="1013735"/>
            <a:ext cx="9098280" cy="369332"/>
          </a:xfrm>
          <a:prstGeom prst="rect">
            <a:avLst/>
          </a:prstGeom>
          <a:noFill/>
        </p:spPr>
        <p:txBody>
          <a:bodyPr wrap="square">
            <a:spAutoFit/>
          </a:bodyPr>
          <a:lstStyle/>
          <a:p>
            <a:r>
              <a:rPr lang="en-IN" sz="1800" b="0" i="0" u="none" strike="noStrike" dirty="0">
                <a:solidFill>
                  <a:srgbClr val="000000"/>
                </a:solidFill>
                <a:effectLst/>
                <a:latin typeface="Arial" panose="020B0604020202020204" pitchFamily="34" charset="0"/>
              </a:rPr>
              <a:t>CardPayment						      Netbanking</a:t>
            </a:r>
            <a:endParaRPr lang="en-IN" dirty="0"/>
          </a:p>
        </p:txBody>
      </p:sp>
    </p:spTree>
    <p:extLst>
      <p:ext uri="{BB962C8B-B14F-4D97-AF65-F5344CB8AC3E}">
        <p14:creationId xmlns:p14="http://schemas.microsoft.com/office/powerpoint/2010/main" val="13672366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7B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9F4086-B2B9-46CE-BCDB-A98614A670B2}"/>
              </a:ext>
            </a:extLst>
          </p:cNvPr>
          <p:cNvGrpSpPr/>
          <p:nvPr/>
        </p:nvGrpSpPr>
        <p:grpSpPr>
          <a:xfrm>
            <a:off x="-720000" y="189783"/>
            <a:ext cx="720000" cy="720000"/>
            <a:chOff x="-720000" y="189783"/>
            <a:chExt cx="720000" cy="720000"/>
          </a:xfrm>
        </p:grpSpPr>
        <p:sp>
          <p:nvSpPr>
            <p:cNvPr id="3" name="Flowchart: Connector 2">
              <a:extLst>
                <a:ext uri="{FF2B5EF4-FFF2-40B4-BE49-F238E27FC236}">
                  <a16:creationId xmlns:a16="http://schemas.microsoft.com/office/drawing/2014/main" id="{C1D9EFAE-3037-439E-B0FB-C919646F1362}"/>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Lightbulb">
              <a:extLst>
                <a:ext uri="{FF2B5EF4-FFF2-40B4-BE49-F238E27FC236}">
                  <a16:creationId xmlns:a16="http://schemas.microsoft.com/office/drawing/2014/main" id="{482A1939-4EBD-4857-9607-0C652D02ADD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5" name="Group 4">
            <a:extLst>
              <a:ext uri="{FF2B5EF4-FFF2-40B4-BE49-F238E27FC236}">
                <a16:creationId xmlns:a16="http://schemas.microsoft.com/office/drawing/2014/main" id="{6CA789DE-510A-4D1E-9328-78772C1034F7}"/>
              </a:ext>
            </a:extLst>
          </p:cNvPr>
          <p:cNvGrpSpPr/>
          <p:nvPr/>
        </p:nvGrpSpPr>
        <p:grpSpPr>
          <a:xfrm>
            <a:off x="-720000" y="1152083"/>
            <a:ext cx="720000" cy="720000"/>
            <a:chOff x="-720000" y="1152083"/>
            <a:chExt cx="720000" cy="720000"/>
          </a:xfrm>
        </p:grpSpPr>
        <p:sp>
          <p:nvSpPr>
            <p:cNvPr id="6" name="Flowchart: Connector 5">
              <a:extLst>
                <a:ext uri="{FF2B5EF4-FFF2-40B4-BE49-F238E27FC236}">
                  <a16:creationId xmlns:a16="http://schemas.microsoft.com/office/drawing/2014/main" id="{B5384A37-8C71-4DEA-AC52-98DF9F2DEE1E}"/>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Users">
              <a:extLst>
                <a:ext uri="{FF2B5EF4-FFF2-40B4-BE49-F238E27FC236}">
                  <a16:creationId xmlns:a16="http://schemas.microsoft.com/office/drawing/2014/main" id="{523F6B9B-2D83-4487-9277-15B0BD4BEB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8" name="Group 7">
            <a:extLst>
              <a:ext uri="{FF2B5EF4-FFF2-40B4-BE49-F238E27FC236}">
                <a16:creationId xmlns:a16="http://schemas.microsoft.com/office/drawing/2014/main" id="{FF5968A3-177E-45BD-8296-962A4398BA6C}"/>
              </a:ext>
            </a:extLst>
          </p:cNvPr>
          <p:cNvGrpSpPr/>
          <p:nvPr/>
        </p:nvGrpSpPr>
        <p:grpSpPr>
          <a:xfrm>
            <a:off x="-720000" y="5001283"/>
            <a:ext cx="720000" cy="720000"/>
            <a:chOff x="-720000" y="5001283"/>
            <a:chExt cx="720000" cy="720000"/>
          </a:xfrm>
        </p:grpSpPr>
        <p:sp>
          <p:nvSpPr>
            <p:cNvPr id="9" name="Flowchart: Connector 8">
              <a:extLst>
                <a:ext uri="{FF2B5EF4-FFF2-40B4-BE49-F238E27FC236}">
                  <a16:creationId xmlns:a16="http://schemas.microsoft.com/office/drawing/2014/main" id="{7164B41F-77C5-466A-9A65-79836C89A498}"/>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Network diagram">
              <a:extLst>
                <a:ext uri="{FF2B5EF4-FFF2-40B4-BE49-F238E27FC236}">
                  <a16:creationId xmlns:a16="http://schemas.microsoft.com/office/drawing/2014/main" id="{EF689603-C33B-4035-A73E-26D24D0EAB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1" name="Group 10">
            <a:extLst>
              <a:ext uri="{FF2B5EF4-FFF2-40B4-BE49-F238E27FC236}">
                <a16:creationId xmlns:a16="http://schemas.microsoft.com/office/drawing/2014/main" id="{314CB0A5-5934-4107-8110-E8B6D48A539D}"/>
              </a:ext>
            </a:extLst>
          </p:cNvPr>
          <p:cNvGrpSpPr/>
          <p:nvPr/>
        </p:nvGrpSpPr>
        <p:grpSpPr>
          <a:xfrm>
            <a:off x="-720000" y="5963581"/>
            <a:ext cx="720000" cy="720000"/>
            <a:chOff x="-720000" y="5963581"/>
            <a:chExt cx="720000" cy="720000"/>
          </a:xfrm>
        </p:grpSpPr>
        <p:sp>
          <p:nvSpPr>
            <p:cNvPr id="12" name="Flowchart: Connector 11">
              <a:extLst>
                <a:ext uri="{FF2B5EF4-FFF2-40B4-BE49-F238E27FC236}">
                  <a16:creationId xmlns:a16="http://schemas.microsoft.com/office/drawing/2014/main" id="{68D5DE99-A70A-482B-BB0D-89035419FD5E}"/>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Connections">
              <a:extLst>
                <a:ext uri="{FF2B5EF4-FFF2-40B4-BE49-F238E27FC236}">
                  <a16:creationId xmlns:a16="http://schemas.microsoft.com/office/drawing/2014/main" id="{1D25D4FD-B164-4C3F-99C9-7AEAE9712DB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14" name="Group 13">
            <a:extLst>
              <a:ext uri="{FF2B5EF4-FFF2-40B4-BE49-F238E27FC236}">
                <a16:creationId xmlns:a16="http://schemas.microsoft.com/office/drawing/2014/main" id="{8806F433-2E21-47CF-9DF8-4D1DD48153FE}"/>
              </a:ext>
            </a:extLst>
          </p:cNvPr>
          <p:cNvGrpSpPr/>
          <p:nvPr/>
        </p:nvGrpSpPr>
        <p:grpSpPr>
          <a:xfrm>
            <a:off x="-720000" y="4038983"/>
            <a:ext cx="720000" cy="720000"/>
            <a:chOff x="-720000" y="4038983"/>
            <a:chExt cx="720000" cy="720000"/>
          </a:xfrm>
        </p:grpSpPr>
        <p:sp>
          <p:nvSpPr>
            <p:cNvPr id="15" name="Flowchart: Connector 14">
              <a:extLst>
                <a:ext uri="{FF2B5EF4-FFF2-40B4-BE49-F238E27FC236}">
                  <a16:creationId xmlns:a16="http://schemas.microsoft.com/office/drawing/2014/main" id="{AFF627E6-FEC2-4F9B-B358-4F04F8557F7A}"/>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Playbook">
              <a:extLst>
                <a:ext uri="{FF2B5EF4-FFF2-40B4-BE49-F238E27FC236}">
                  <a16:creationId xmlns:a16="http://schemas.microsoft.com/office/drawing/2014/main" id="{2189D15D-75F0-46BD-B3BB-303E20FC3F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17" name="Group 16">
            <a:extLst>
              <a:ext uri="{FF2B5EF4-FFF2-40B4-BE49-F238E27FC236}">
                <a16:creationId xmlns:a16="http://schemas.microsoft.com/office/drawing/2014/main" id="{2AA11DB3-47E5-4039-BF1A-441F94471905}"/>
              </a:ext>
            </a:extLst>
          </p:cNvPr>
          <p:cNvGrpSpPr/>
          <p:nvPr/>
        </p:nvGrpSpPr>
        <p:grpSpPr>
          <a:xfrm>
            <a:off x="516899" y="2114383"/>
            <a:ext cx="720000" cy="720000"/>
            <a:chOff x="-720000" y="2114383"/>
            <a:chExt cx="720000" cy="720000"/>
          </a:xfrm>
        </p:grpSpPr>
        <p:sp>
          <p:nvSpPr>
            <p:cNvPr id="18" name="Flowchart: Connector 17">
              <a:extLst>
                <a:ext uri="{FF2B5EF4-FFF2-40B4-BE49-F238E27FC236}">
                  <a16:creationId xmlns:a16="http://schemas.microsoft.com/office/drawing/2014/main" id="{E1C13260-22D1-486D-8F4E-F2FF4AE23CE9}"/>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Graphic 18" descr="Puzzle pieces">
              <a:extLst>
                <a:ext uri="{FF2B5EF4-FFF2-40B4-BE49-F238E27FC236}">
                  <a16:creationId xmlns:a16="http://schemas.microsoft.com/office/drawing/2014/main" id="{F352FF7B-CAFF-4242-B6C6-0CD1F4AC5D6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0" name="Group 19">
            <a:extLst>
              <a:ext uri="{FF2B5EF4-FFF2-40B4-BE49-F238E27FC236}">
                <a16:creationId xmlns:a16="http://schemas.microsoft.com/office/drawing/2014/main" id="{0C9A0B9E-686A-465C-A173-919C8BC11475}"/>
              </a:ext>
            </a:extLst>
          </p:cNvPr>
          <p:cNvGrpSpPr/>
          <p:nvPr/>
        </p:nvGrpSpPr>
        <p:grpSpPr>
          <a:xfrm>
            <a:off x="-702732" y="3069002"/>
            <a:ext cx="720000" cy="720000"/>
            <a:chOff x="-720000" y="3076683"/>
            <a:chExt cx="720000" cy="720000"/>
          </a:xfrm>
        </p:grpSpPr>
        <p:sp>
          <p:nvSpPr>
            <p:cNvPr id="21" name="Flowchart: Connector 20">
              <a:extLst>
                <a:ext uri="{FF2B5EF4-FFF2-40B4-BE49-F238E27FC236}">
                  <a16:creationId xmlns:a16="http://schemas.microsoft.com/office/drawing/2014/main" id="{339DE851-F3AB-41DA-9B35-0EDCC08C014D}"/>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descr="Playbook">
              <a:extLst>
                <a:ext uri="{FF2B5EF4-FFF2-40B4-BE49-F238E27FC236}">
                  <a16:creationId xmlns:a16="http://schemas.microsoft.com/office/drawing/2014/main" id="{6EE3824E-2718-4EBF-B828-35ABC579307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23" name="Freeform: Shape 22">
            <a:extLst>
              <a:ext uri="{FF2B5EF4-FFF2-40B4-BE49-F238E27FC236}">
                <a16:creationId xmlns:a16="http://schemas.microsoft.com/office/drawing/2014/main" id="{16622669-54FD-4B47-A037-ED27919FE0B3}"/>
              </a:ext>
            </a:extLst>
          </p:cNvPr>
          <p:cNvSpPr/>
          <p:nvPr/>
        </p:nvSpPr>
        <p:spPr>
          <a:xfrm>
            <a:off x="0" y="-8666057"/>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24" name="Graphic 23" descr="Lightbulb">
            <a:hlinkClick r:id="rId14" action="ppaction://hlinksldjump"/>
            <a:extLst>
              <a:ext uri="{FF2B5EF4-FFF2-40B4-BE49-F238E27FC236}">
                <a16:creationId xmlns:a16="http://schemas.microsoft.com/office/drawing/2014/main" id="{5AB02E1E-8FCB-459D-BDF2-5DC9B523020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25" name="Graphic 24" descr="Users">
            <a:hlinkClick r:id="rId17" action="ppaction://hlinksldjump"/>
            <a:extLst>
              <a:ext uri="{FF2B5EF4-FFF2-40B4-BE49-F238E27FC236}">
                <a16:creationId xmlns:a16="http://schemas.microsoft.com/office/drawing/2014/main" id="{553FD060-BD28-4503-AB42-AC7523BD994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26" name="Graphic 25" descr="Playbook">
            <a:hlinkClick r:id="rId20" action="ppaction://hlinksldjump"/>
            <a:extLst>
              <a:ext uri="{FF2B5EF4-FFF2-40B4-BE49-F238E27FC236}">
                <a16:creationId xmlns:a16="http://schemas.microsoft.com/office/drawing/2014/main" id="{6605D7AB-54FE-4592-A626-AD9DFDA4ACB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27" name="Graphic 26" descr="Network diagram">
            <a:hlinkClick r:id="rId23" action="ppaction://hlinksldjump"/>
            <a:extLst>
              <a:ext uri="{FF2B5EF4-FFF2-40B4-BE49-F238E27FC236}">
                <a16:creationId xmlns:a16="http://schemas.microsoft.com/office/drawing/2014/main" id="{9553E97B-680D-466F-A5CC-92BE8FAE5AA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28" name="Graphic 27" descr="Connections">
            <a:hlinkClick r:id="rId26" action="ppaction://hlinksldjump"/>
            <a:extLst>
              <a:ext uri="{FF2B5EF4-FFF2-40B4-BE49-F238E27FC236}">
                <a16:creationId xmlns:a16="http://schemas.microsoft.com/office/drawing/2014/main" id="{F1B467CF-3CDD-4317-A2D8-3AEDA1B52BCC}"/>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29" name="Graphic 28" descr="Playbook">
            <a:hlinkClick r:id="rId29" action="ppaction://hlinksldjump"/>
            <a:extLst>
              <a:ext uri="{FF2B5EF4-FFF2-40B4-BE49-F238E27FC236}">
                <a16:creationId xmlns:a16="http://schemas.microsoft.com/office/drawing/2014/main" id="{C082F54C-34F7-4256-A117-1581FF300C2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0" name="Graphic 29" descr="Puzzle pieces">
            <a:hlinkClick r:id="rId30" action="ppaction://hlinksldjump"/>
            <a:extLst>
              <a:ext uri="{FF2B5EF4-FFF2-40B4-BE49-F238E27FC236}">
                <a16:creationId xmlns:a16="http://schemas.microsoft.com/office/drawing/2014/main" id="{AB130557-E4AD-4D64-B126-0057A6E961E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31" name="TextBox 30">
            <a:extLst>
              <a:ext uri="{FF2B5EF4-FFF2-40B4-BE49-F238E27FC236}">
                <a16:creationId xmlns:a16="http://schemas.microsoft.com/office/drawing/2014/main" id="{F5476BAE-E4B1-4A80-BD8A-C4DF3D7D6686}"/>
              </a:ext>
            </a:extLst>
          </p:cNvPr>
          <p:cNvSpPr txBox="1"/>
          <p:nvPr/>
        </p:nvSpPr>
        <p:spPr>
          <a:xfrm>
            <a:off x="1544320" y="1550986"/>
            <a:ext cx="9922738" cy="5355312"/>
          </a:xfrm>
          <a:prstGeom prst="rect">
            <a:avLst/>
          </a:prstGeom>
          <a:noFill/>
        </p:spPr>
        <p:txBody>
          <a:bodyPr wrap="square" lIns="91440" tIns="45720" rIns="91440" bIns="45720" rtlCol="0" anchor="t">
            <a:spAutoFit/>
          </a:bodyPr>
          <a:lstStyle/>
          <a:p>
            <a:pPr>
              <a:lnSpc>
                <a:spcPct val="150000"/>
              </a:lnSpc>
            </a:pPr>
            <a:r>
              <a:rPr lang="en-IN" sz="1800" dirty="0">
                <a:solidFill>
                  <a:srgbClr val="0D0D0D"/>
                </a:solidFill>
                <a:effectLst/>
                <a:latin typeface="Cambria Math"/>
                <a:ea typeface="Calibri" panose="020F0502020204030204" pitchFamily="34" charset="0"/>
                <a:cs typeface="Calibri"/>
              </a:rPr>
              <a:t>This is an online саr and саr раrts store thаt hаs listings of vаriоus саrs аlоng with their feаtures. This website also соnsists оf саr раrts аnd ассessоries. It also аllоws users tо buy саr аnd accessories оnline. System аllоws user tо сheсk vаriоus саr stаts inсluding tаnk сарасity, саr engine, mileаge аnd оther fасtоrs. Payment through credit саrd will also be made аvаilаble fоr саr accessories. User who checks our website must register himself by filling uр mandatory рersоnаl detаils. Regular customers will be given discounts on car service and accessories. Аfter registrаtiоn user саn lоgin tо the system with his usernаme аnd раsswоrd in оrder tо ассess the system. User саn аlsо сheсk feаtures оf the саr аs well аs inventоry раrts. User mаy seleсt the рrоduсt аnd саn аdd the рrоduсt tо shоррing саrt. This аррliсаtiоn is а соmbinаtiоn оf bоth sаles аnd inventоry mаnаgement оf the саr аnd саr раrts. User саn view feаtures оf eасh рrоduсt аnd саn соmраre the рrоduсts in оrder tо рurсhаse а better рrоduсt. After purchase, the user will be able to give feedback about his/her shopping experience.</a:t>
            </a:r>
            <a:endParaRPr lang="en-IN" sz="1800" dirty="0">
              <a:effectLst/>
              <a:latin typeface="Cambria Math"/>
              <a:ea typeface="Calibri" panose="020F0502020204030204" pitchFamily="34" charset="0"/>
              <a:cs typeface="Calibri"/>
            </a:endParaRPr>
          </a:p>
          <a:p>
            <a:endParaRPr lang="en-IN" dirty="0"/>
          </a:p>
        </p:txBody>
      </p:sp>
      <p:sp>
        <p:nvSpPr>
          <p:cNvPr id="32" name="TextBox 31">
            <a:extLst>
              <a:ext uri="{FF2B5EF4-FFF2-40B4-BE49-F238E27FC236}">
                <a16:creationId xmlns:a16="http://schemas.microsoft.com/office/drawing/2014/main" id="{83D99DA4-339D-4907-9C6D-82F3E52568CF}"/>
              </a:ext>
            </a:extLst>
          </p:cNvPr>
          <p:cNvSpPr txBox="1"/>
          <p:nvPr/>
        </p:nvSpPr>
        <p:spPr>
          <a:xfrm>
            <a:off x="5014761" y="583080"/>
            <a:ext cx="2805576"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ABSTRACT</a:t>
            </a:r>
            <a:endParaRPr lang="x-none" sz="3200" b="1" spc="300" dirty="0">
              <a:solidFill>
                <a:schemeClr val="tx1">
                  <a:lumMod val="75000"/>
                  <a:lumOff val="25000"/>
                </a:schemeClr>
              </a:solidFill>
              <a:latin typeface="Montserrat" pitchFamily="2" charset="77"/>
            </a:endParaRPr>
          </a:p>
        </p:txBody>
      </p:sp>
      <p:pic>
        <p:nvPicPr>
          <p:cNvPr id="33" name="Graphic 32">
            <a:extLst>
              <a:ext uri="{FF2B5EF4-FFF2-40B4-BE49-F238E27FC236}">
                <a16:creationId xmlns:a16="http://schemas.microsoft.com/office/drawing/2014/main" id="{8F94EC9E-51DB-4004-B365-66D59CE2919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32676">
            <a:off x="5371000" y="1071042"/>
            <a:ext cx="2059204" cy="134841"/>
          </a:xfrm>
          <a:prstGeom prst="rect">
            <a:avLst/>
          </a:prstGeom>
        </p:spPr>
      </p:pic>
      <p:grpSp>
        <p:nvGrpSpPr>
          <p:cNvPr id="34" name="Graphic 2">
            <a:extLst>
              <a:ext uri="{FF2B5EF4-FFF2-40B4-BE49-F238E27FC236}">
                <a16:creationId xmlns:a16="http://schemas.microsoft.com/office/drawing/2014/main" id="{727FD812-2045-49D8-93F4-0A697EF2A10C}"/>
              </a:ext>
            </a:extLst>
          </p:cNvPr>
          <p:cNvGrpSpPr/>
          <p:nvPr/>
        </p:nvGrpSpPr>
        <p:grpSpPr>
          <a:xfrm>
            <a:off x="4099204" y="208099"/>
            <a:ext cx="738468" cy="1314379"/>
            <a:chOff x="5429256" y="2247889"/>
            <a:chExt cx="1325619" cy="2359432"/>
          </a:xfrm>
          <a:solidFill>
            <a:schemeClr val="tx1">
              <a:lumMod val="75000"/>
              <a:lumOff val="25000"/>
            </a:schemeClr>
          </a:solidFill>
        </p:grpSpPr>
        <p:sp>
          <p:nvSpPr>
            <p:cNvPr id="35" name="Freeform 82">
              <a:extLst>
                <a:ext uri="{FF2B5EF4-FFF2-40B4-BE49-F238E27FC236}">
                  <a16:creationId xmlns:a16="http://schemas.microsoft.com/office/drawing/2014/main" id="{560389A2-175B-4A43-B768-8C790697306D}"/>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x-none"/>
            </a:p>
          </p:txBody>
        </p:sp>
        <p:sp>
          <p:nvSpPr>
            <p:cNvPr id="36" name="Freeform 83">
              <a:extLst>
                <a:ext uri="{FF2B5EF4-FFF2-40B4-BE49-F238E27FC236}">
                  <a16:creationId xmlns:a16="http://schemas.microsoft.com/office/drawing/2014/main" id="{175F55CF-E1D7-405B-B1C2-40CDACDE71A5}"/>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x-none"/>
            </a:p>
          </p:txBody>
        </p:sp>
        <p:sp>
          <p:nvSpPr>
            <p:cNvPr id="37" name="Freeform 84">
              <a:extLst>
                <a:ext uri="{FF2B5EF4-FFF2-40B4-BE49-F238E27FC236}">
                  <a16:creationId xmlns:a16="http://schemas.microsoft.com/office/drawing/2014/main" id="{31FECA3C-5D73-40E1-8833-486FD344184B}"/>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x-none"/>
            </a:p>
          </p:txBody>
        </p:sp>
        <p:sp>
          <p:nvSpPr>
            <p:cNvPr id="38" name="Freeform 85">
              <a:extLst>
                <a:ext uri="{FF2B5EF4-FFF2-40B4-BE49-F238E27FC236}">
                  <a16:creationId xmlns:a16="http://schemas.microsoft.com/office/drawing/2014/main" id="{15EBD7C1-75C8-4330-A3BD-DEFC9D25BD41}"/>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x-none"/>
            </a:p>
          </p:txBody>
        </p:sp>
        <p:sp>
          <p:nvSpPr>
            <p:cNvPr id="39" name="Freeform 86">
              <a:extLst>
                <a:ext uri="{FF2B5EF4-FFF2-40B4-BE49-F238E27FC236}">
                  <a16:creationId xmlns:a16="http://schemas.microsoft.com/office/drawing/2014/main" id="{AA1CDEFE-6A1A-472B-90AB-1B34ED65FBDC}"/>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x-none"/>
            </a:p>
          </p:txBody>
        </p:sp>
      </p:grpSp>
    </p:spTree>
    <p:extLst>
      <p:ext uri="{BB962C8B-B14F-4D97-AF65-F5344CB8AC3E}">
        <p14:creationId xmlns:p14="http://schemas.microsoft.com/office/powerpoint/2010/main" val="631651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C63E7263-09FA-4002-9E22-A6E3C3383B87}"/>
              </a:ext>
            </a:extLst>
          </p:cNvPr>
          <p:cNvSpPr txBox="1"/>
          <p:nvPr/>
        </p:nvSpPr>
        <p:spPr>
          <a:xfrm>
            <a:off x="1978473" y="1407645"/>
            <a:ext cx="9098280" cy="5355312"/>
          </a:xfrm>
          <a:prstGeom prst="rect">
            <a:avLst/>
          </a:prstGeom>
          <a:noFill/>
        </p:spPr>
        <p:txBody>
          <a:bodyPr wrap="square">
            <a:spAutoFit/>
          </a:bodyPr>
          <a:lstStyle/>
          <a:p>
            <a:pPr marL="457200" rtl="0">
              <a:spcBef>
                <a:spcPts val="0"/>
              </a:spcBef>
              <a:spcAft>
                <a:spcPts val="0"/>
              </a:spcAft>
            </a:pPr>
            <a:r>
              <a:rPr lang="en-IN" sz="1800" b="1" i="0" u="none" strike="noStrike" dirty="0">
                <a:solidFill>
                  <a:srgbClr val="000000"/>
                </a:solidFill>
                <a:effectLst/>
                <a:latin typeface="Arial" panose="020B0604020202020204" pitchFamily="34" charset="0"/>
              </a:rPr>
              <a:t>Netbanking</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create table Netbanking(Account_ID varchar(20) NOT NULL , Amount float NOT NULL ,PRIMARY KEY(Account_ID));</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Netbanking values('954758612','2000');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values('845861234','2300');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values('854612794','5000');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values('485612478','6000');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values('789452584','5500');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values('876234852','1000');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values('743125698','2700');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values('957452689','2800');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values('475812556','4700');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values('965842152','4600');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values('478596622','5800');</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Netbanking values('947596355','7000');</a:t>
            </a:r>
            <a:endParaRPr lang="en-IN" b="0" dirty="0">
              <a:effectLst/>
            </a:endParaRPr>
          </a:p>
          <a:p>
            <a:br>
              <a:rPr lang="en-IN" dirty="0"/>
            </a:br>
            <a:endParaRPr lang="en-IN" dirty="0"/>
          </a:p>
        </p:txBody>
      </p:sp>
    </p:spTree>
    <p:extLst>
      <p:ext uri="{BB962C8B-B14F-4D97-AF65-F5344CB8AC3E}">
        <p14:creationId xmlns:p14="http://schemas.microsoft.com/office/powerpoint/2010/main" val="15679535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EA0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A8DB61-E285-4E81-8915-0E3473BF8FD3}"/>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E6376A2D-E9C2-4F4E-8FD4-14320D1A7258}"/>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E6C56F61-1517-4091-A82C-A34DE517C6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24408DBE-2E7E-4BA6-A9C5-BE8E0E904309}"/>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F1FF0A0F-449A-4E38-982D-F7A112111459}"/>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7DCD627D-E2DC-4D21-9B32-284D58061B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1D647A33-62A5-4471-8E8E-2367A72D3830}"/>
              </a:ext>
            </a:extLst>
          </p:cNvPr>
          <p:cNvGrpSpPr/>
          <p:nvPr/>
        </p:nvGrpSpPr>
        <p:grpSpPr>
          <a:xfrm>
            <a:off x="546671" y="5001283"/>
            <a:ext cx="720000" cy="720000"/>
            <a:chOff x="-720000" y="5001283"/>
            <a:chExt cx="720000" cy="720000"/>
          </a:xfrm>
        </p:grpSpPr>
        <p:sp>
          <p:nvSpPr>
            <p:cNvPr id="16" name="Flowchart: Connector 15">
              <a:extLst>
                <a:ext uri="{FF2B5EF4-FFF2-40B4-BE49-F238E27FC236}">
                  <a16:creationId xmlns:a16="http://schemas.microsoft.com/office/drawing/2014/main" id="{F45F0D87-1B5C-4E91-AE52-8154E18E920B}"/>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60EA1DE5-364F-4F77-9929-B4DF67E6D6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EB2619F8-FEFB-4C16-BA68-92B5C4A43BDF}"/>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B4398391-3893-498F-9D27-A1B482BA5FD2}"/>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3E1EFEF-98C3-4B62-BA24-C25795D0348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0E51306C-4172-4187-A5CD-47C865A439A2}"/>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BC4CD4E7-0CFA-4B7B-97A1-5C363AA444D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AB3F47C7-E82A-4EA9-A123-FB70080590D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BD05ED3-2310-4C7F-AECC-46501FA4609D}"/>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950A9E0C-57DD-4D56-8DAC-A7BB054D0375}"/>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6F3D1A38-C96C-4201-AF7D-0AD8F744FFF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E63A6366-ECFA-4454-BEF9-62EEFF567B2C}"/>
              </a:ext>
            </a:extLst>
          </p:cNvPr>
          <p:cNvGrpSpPr/>
          <p:nvPr/>
        </p:nvGrpSpPr>
        <p:grpSpPr>
          <a:xfrm>
            <a:off x="-702732" y="3069002"/>
            <a:ext cx="720000" cy="720000"/>
            <a:chOff x="-720000" y="3076683"/>
            <a:chExt cx="720000" cy="720000"/>
          </a:xfrm>
        </p:grpSpPr>
        <p:sp>
          <p:nvSpPr>
            <p:cNvPr id="28" name="Flowchart: Connector 27">
              <a:extLst>
                <a:ext uri="{FF2B5EF4-FFF2-40B4-BE49-F238E27FC236}">
                  <a16:creationId xmlns:a16="http://schemas.microsoft.com/office/drawing/2014/main" id="{C886B145-16D3-461E-8B5F-74327B3BE06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88EA765-0183-4E93-A753-56CAA8AC8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FB78D663-3D2C-4689-83E6-320FEE681FEA}"/>
              </a:ext>
            </a:extLst>
          </p:cNvPr>
          <p:cNvSpPr/>
          <p:nvPr/>
        </p:nvSpPr>
        <p:spPr>
          <a:xfrm>
            <a:off x="0" y="-580136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4F4F061B-89C4-42C1-9205-8C174F84F90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87387220-16E9-45E0-ABE0-7C452E3A567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721122FE-E4F6-4D10-A58D-37671F73FC0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E5B982FC-BA2D-4D30-80F8-9FB7CED0CCB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695767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F61F63BC-3AD1-4646-AEF0-1850AAE46FC8}"/>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43D8D5E2-1B89-49C3-8F5F-2CFEF752433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DB6D0461-2BE2-42E3-AF7A-2C4AC047903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9" name="Rectangle 2">
            <a:extLst>
              <a:ext uri="{FF2B5EF4-FFF2-40B4-BE49-F238E27FC236}">
                <a16:creationId xmlns:a16="http://schemas.microsoft.com/office/drawing/2014/main" id="{025E6AB6-823C-4F30-9A19-24032FC8F609}"/>
              </a:ext>
            </a:extLst>
          </p:cNvPr>
          <p:cNvSpPr>
            <a:spLocks noChangeArrowheads="1"/>
          </p:cNvSpPr>
          <p:nvPr/>
        </p:nvSpPr>
        <p:spPr bwMode="auto">
          <a:xfrm>
            <a:off x="52863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8" name="TextBox 37">
            <a:extLst>
              <a:ext uri="{FF2B5EF4-FFF2-40B4-BE49-F238E27FC236}">
                <a16:creationId xmlns:a16="http://schemas.microsoft.com/office/drawing/2014/main" id="{F5DE8B0D-CC4C-4F56-8D83-2B4344433318}"/>
              </a:ext>
            </a:extLst>
          </p:cNvPr>
          <p:cNvSpPr txBox="1"/>
          <p:nvPr/>
        </p:nvSpPr>
        <p:spPr>
          <a:xfrm>
            <a:off x="5371526" y="153316"/>
            <a:ext cx="1156087"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SQL</a:t>
            </a:r>
            <a:endParaRPr lang="x-none" sz="3200" b="1" spc="300" dirty="0">
              <a:solidFill>
                <a:schemeClr val="tx1">
                  <a:lumMod val="75000"/>
                  <a:lumOff val="25000"/>
                </a:schemeClr>
              </a:solidFill>
              <a:latin typeface="Montserrat" pitchFamily="2" charset="77"/>
            </a:endParaRPr>
          </a:p>
        </p:txBody>
      </p:sp>
      <p:pic>
        <p:nvPicPr>
          <p:cNvPr id="41" name="Graphic 40">
            <a:extLst>
              <a:ext uri="{FF2B5EF4-FFF2-40B4-BE49-F238E27FC236}">
                <a16:creationId xmlns:a16="http://schemas.microsoft.com/office/drawing/2014/main" id="{489DAB10-2BDA-472F-884F-AFF2B57DE56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80000">
            <a:off x="5082029" y="679214"/>
            <a:ext cx="1559027" cy="60957"/>
          </a:xfrm>
          <a:prstGeom prst="rect">
            <a:avLst/>
          </a:prstGeom>
        </p:spPr>
      </p:pic>
      <p:sp>
        <p:nvSpPr>
          <p:cNvPr id="39" name="TextBox 38">
            <a:extLst>
              <a:ext uri="{FF2B5EF4-FFF2-40B4-BE49-F238E27FC236}">
                <a16:creationId xmlns:a16="http://schemas.microsoft.com/office/drawing/2014/main" id="{DE9D306A-FDFC-4DDA-9E4F-D36B314B7225}"/>
              </a:ext>
            </a:extLst>
          </p:cNvPr>
          <p:cNvSpPr txBox="1"/>
          <p:nvPr/>
        </p:nvSpPr>
        <p:spPr>
          <a:xfrm>
            <a:off x="906671" y="1198401"/>
            <a:ext cx="7461378" cy="5355312"/>
          </a:xfrm>
          <a:prstGeom prst="rect">
            <a:avLst/>
          </a:prstGeom>
          <a:noFill/>
        </p:spPr>
        <p:txBody>
          <a:bodyPr wrap="square">
            <a:spAutoFit/>
          </a:bodyPr>
          <a:lstStyle/>
          <a:p>
            <a:pPr marL="457200" rtl="0">
              <a:spcBef>
                <a:spcPts val="0"/>
              </a:spcBef>
              <a:spcAft>
                <a:spcPts val="0"/>
              </a:spcAft>
            </a:pPr>
            <a:r>
              <a:rPr lang="en-IN" sz="1800" b="1" i="0" u="none" strike="noStrike" dirty="0">
                <a:solidFill>
                  <a:srgbClr val="000000"/>
                </a:solidFill>
                <a:effectLst/>
                <a:latin typeface="Arial" panose="020B0604020202020204" pitchFamily="34" charset="0"/>
              </a:rPr>
              <a:t> Feedback</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create table Feedback(Name_ varchar(20), Rating number(10) ,Comment_ varchar(100));</a:t>
            </a:r>
            <a:endParaRPr lang="en-IN" b="0" dirty="0">
              <a:effectLst/>
            </a:endParaRPr>
          </a:p>
          <a:p>
            <a:pPr marL="457200" rtl="0">
              <a:spcBef>
                <a:spcPts val="0"/>
              </a:spcBef>
              <a:spcAft>
                <a:spcPts val="0"/>
              </a:spcAft>
            </a:pPr>
            <a:br>
              <a:rPr lang="en-IN" b="0" dirty="0">
                <a:effectLst/>
              </a:rPr>
            </a:br>
            <a:r>
              <a:rPr lang="en-IN" sz="1800" b="0" i="0" u="none" strike="noStrike" dirty="0">
                <a:solidFill>
                  <a:srgbClr val="000000"/>
                </a:solidFill>
                <a:effectLst/>
                <a:latin typeface="Arial" panose="020B0604020202020204" pitchFamily="34" charset="0"/>
              </a:rPr>
              <a:t>insert into Feedback values('Ram Sundar','5','Good service');</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values('Sam Manohar','4','Excellent');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values('Alexin Shibu','5','Good ');</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values('Arvin Eldose','4','Not up to the mark');</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values('Jerlin Joy','3','Outstanding');</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values('Danny Delip','5','Good service');</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values('Sanjit Naru','4','Excellent');</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values('Sanjay Kumar','2','Good ');</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values('Pavan Ayush','3','Nice system');</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values('Afzal Jafar','5','Good Interface');</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values('Bonney Boban','4','Very User friendly');</a:t>
            </a:r>
            <a:endParaRPr lang="en-IN" b="0" dirty="0">
              <a:effectLst/>
            </a:endParaRPr>
          </a:p>
          <a:p>
            <a:pPr marL="457200" rtl="0">
              <a:spcBef>
                <a:spcPts val="0"/>
              </a:spcBef>
              <a:spcAft>
                <a:spcPts val="0"/>
              </a:spcAft>
            </a:pPr>
            <a:r>
              <a:rPr lang="en-IN" sz="1800" b="0" i="0" u="none" strike="noStrike" dirty="0">
                <a:solidFill>
                  <a:srgbClr val="000000"/>
                </a:solidFill>
                <a:effectLst/>
                <a:latin typeface="Arial" panose="020B0604020202020204" pitchFamily="34" charset="0"/>
              </a:rPr>
              <a:t>insert into Feedback values('Basil Hale','4','Good ');</a:t>
            </a:r>
            <a:endParaRPr lang="en-IN" b="0" dirty="0">
              <a:effectLst/>
            </a:endParaRPr>
          </a:p>
          <a:p>
            <a:br>
              <a:rPr lang="en-IN" dirty="0"/>
            </a:br>
            <a:endParaRPr lang="en-IN" dirty="0"/>
          </a:p>
        </p:txBody>
      </p:sp>
      <p:pic>
        <p:nvPicPr>
          <p:cNvPr id="41986" name="Picture 2">
            <a:extLst>
              <a:ext uri="{FF2B5EF4-FFF2-40B4-BE49-F238E27FC236}">
                <a16:creationId xmlns:a16="http://schemas.microsoft.com/office/drawing/2014/main" id="{1AE358A5-E4F7-4E92-9046-ADEB0B9FA7A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299801" y="1512083"/>
            <a:ext cx="3810180" cy="5210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3712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4"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3" name="Graphic 32" descr="Users">
            <a:hlinkClick r:id="rId17"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4" name="Graphic 33" descr="Playbook">
            <a:hlinkClick r:id="rId20"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5" name="Graphic 34" descr="Network diagram">
            <a:hlinkClick r:id="rId23"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6" name="Graphic 35" descr="Connections">
            <a:hlinkClick r:id="rId26"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7" name="Graphic 36" descr="Playbook">
            <a:hlinkClick r:id="rId29"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8" name="Graphic 37" descr="Puzzle pieces">
            <a:hlinkClick r:id="rId30"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32676">
            <a:off x="5097583" y="842361"/>
            <a:ext cx="2639938" cy="134841"/>
          </a:xfrm>
          <a:prstGeom prst="rect">
            <a:avLst/>
          </a:prstGeom>
        </p:spPr>
      </p:pic>
      <p:grpSp>
        <p:nvGrpSpPr>
          <p:cNvPr id="39" name="!!lamp">
            <a:extLst>
              <a:ext uri="{FF2B5EF4-FFF2-40B4-BE49-F238E27FC236}">
                <a16:creationId xmlns:a16="http://schemas.microsoft.com/office/drawing/2014/main" id="{A5301712-DCDC-4189-A305-DB6803027334}"/>
              </a:ext>
            </a:extLst>
          </p:cNvPr>
          <p:cNvGrpSpPr/>
          <p:nvPr/>
        </p:nvGrpSpPr>
        <p:grpSpPr>
          <a:xfrm>
            <a:off x="8333772" y="247279"/>
            <a:ext cx="974093" cy="1503910"/>
            <a:chOff x="5009734" y="1528902"/>
            <a:chExt cx="2224912" cy="3839904"/>
          </a:xfrm>
          <a:solidFill>
            <a:schemeClr val="tx1">
              <a:lumMod val="75000"/>
              <a:lumOff val="25000"/>
            </a:schemeClr>
          </a:solidFill>
        </p:grpSpPr>
        <p:sp>
          <p:nvSpPr>
            <p:cNvPr id="40" name="Freeform 89">
              <a:extLst>
                <a:ext uri="{FF2B5EF4-FFF2-40B4-BE49-F238E27FC236}">
                  <a16:creationId xmlns:a16="http://schemas.microsoft.com/office/drawing/2014/main" id="{3B98FE44-F80B-46DD-BD1D-A43CD7F13548}"/>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x-none"/>
            </a:p>
          </p:txBody>
        </p:sp>
        <p:sp>
          <p:nvSpPr>
            <p:cNvPr id="41" name="Freeform 90">
              <a:extLst>
                <a:ext uri="{FF2B5EF4-FFF2-40B4-BE49-F238E27FC236}">
                  <a16:creationId xmlns:a16="http://schemas.microsoft.com/office/drawing/2014/main" id="{2F876AD3-E5CB-4642-8B19-14A0673C0697}"/>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x-none"/>
            </a:p>
          </p:txBody>
        </p:sp>
        <p:sp>
          <p:nvSpPr>
            <p:cNvPr id="42" name="Freeform 91">
              <a:extLst>
                <a:ext uri="{FF2B5EF4-FFF2-40B4-BE49-F238E27FC236}">
                  <a16:creationId xmlns:a16="http://schemas.microsoft.com/office/drawing/2014/main" id="{A116BC45-812D-45B1-B5EA-0F75C6C0DE78}"/>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x-none"/>
            </a:p>
          </p:txBody>
        </p:sp>
        <p:sp>
          <p:nvSpPr>
            <p:cNvPr id="43" name="Freeform 92">
              <a:extLst>
                <a:ext uri="{FF2B5EF4-FFF2-40B4-BE49-F238E27FC236}">
                  <a16:creationId xmlns:a16="http://schemas.microsoft.com/office/drawing/2014/main" id="{34EABA19-3368-47AB-B0F9-AF02C4F5A219}"/>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x-none"/>
            </a:p>
          </p:txBody>
        </p:sp>
        <p:sp>
          <p:nvSpPr>
            <p:cNvPr id="44" name="Freeform 93">
              <a:extLst>
                <a:ext uri="{FF2B5EF4-FFF2-40B4-BE49-F238E27FC236}">
                  <a16:creationId xmlns:a16="http://schemas.microsoft.com/office/drawing/2014/main" id="{1B0842FC-64CB-42B9-9CEA-455FBBDB278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x-none"/>
            </a:p>
          </p:txBody>
        </p:sp>
        <p:sp>
          <p:nvSpPr>
            <p:cNvPr id="45" name="Freeform 94">
              <a:extLst>
                <a:ext uri="{FF2B5EF4-FFF2-40B4-BE49-F238E27FC236}">
                  <a16:creationId xmlns:a16="http://schemas.microsoft.com/office/drawing/2014/main" id="{560E641A-F429-4E9A-9B77-DC022CE96912}"/>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x-none"/>
            </a:p>
          </p:txBody>
        </p:sp>
        <p:sp>
          <p:nvSpPr>
            <p:cNvPr id="46" name="Freeform 95">
              <a:extLst>
                <a:ext uri="{FF2B5EF4-FFF2-40B4-BE49-F238E27FC236}">
                  <a16:creationId xmlns:a16="http://schemas.microsoft.com/office/drawing/2014/main" id="{DA4F8F47-B3A8-4D0D-9C77-136A79DC254A}"/>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x-none"/>
            </a:p>
          </p:txBody>
        </p:sp>
        <p:sp>
          <p:nvSpPr>
            <p:cNvPr id="47" name="Freeform 96">
              <a:extLst>
                <a:ext uri="{FF2B5EF4-FFF2-40B4-BE49-F238E27FC236}">
                  <a16:creationId xmlns:a16="http://schemas.microsoft.com/office/drawing/2014/main" id="{73394724-F3E8-4117-BCEA-D158C1FEB27D}"/>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x-none"/>
            </a:p>
          </p:txBody>
        </p:sp>
        <p:sp>
          <p:nvSpPr>
            <p:cNvPr id="48" name="Freeform 97">
              <a:extLst>
                <a:ext uri="{FF2B5EF4-FFF2-40B4-BE49-F238E27FC236}">
                  <a16:creationId xmlns:a16="http://schemas.microsoft.com/office/drawing/2014/main" id="{7C6F21F3-A9BB-4509-9412-679F359646E6}"/>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x-none"/>
            </a:p>
          </p:txBody>
        </p:sp>
        <p:sp>
          <p:nvSpPr>
            <p:cNvPr id="49" name="Freeform 98">
              <a:extLst>
                <a:ext uri="{FF2B5EF4-FFF2-40B4-BE49-F238E27FC236}">
                  <a16:creationId xmlns:a16="http://schemas.microsoft.com/office/drawing/2014/main" id="{FC126C4C-B027-42F0-9205-C21A23301363}"/>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x-none"/>
            </a:p>
          </p:txBody>
        </p:sp>
        <p:sp>
          <p:nvSpPr>
            <p:cNvPr id="50" name="Freeform 99">
              <a:extLst>
                <a:ext uri="{FF2B5EF4-FFF2-40B4-BE49-F238E27FC236}">
                  <a16:creationId xmlns:a16="http://schemas.microsoft.com/office/drawing/2014/main" id="{1E37DFC7-2A82-4095-8BD7-737124A8F9CC}"/>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x-none"/>
            </a:p>
          </p:txBody>
        </p:sp>
        <p:sp>
          <p:nvSpPr>
            <p:cNvPr id="51" name="Freeform 100">
              <a:extLst>
                <a:ext uri="{FF2B5EF4-FFF2-40B4-BE49-F238E27FC236}">
                  <a16:creationId xmlns:a16="http://schemas.microsoft.com/office/drawing/2014/main" id="{F509E8F4-CEB4-440C-A9FA-47F6C9AE0F2D}"/>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x-none"/>
            </a:p>
          </p:txBody>
        </p:sp>
        <p:sp>
          <p:nvSpPr>
            <p:cNvPr id="52" name="Freeform 101">
              <a:extLst>
                <a:ext uri="{FF2B5EF4-FFF2-40B4-BE49-F238E27FC236}">
                  <a16:creationId xmlns:a16="http://schemas.microsoft.com/office/drawing/2014/main" id="{AEC65668-780C-4B1B-92E4-A3801C032209}"/>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x-none"/>
            </a:p>
          </p:txBody>
        </p:sp>
        <p:sp>
          <p:nvSpPr>
            <p:cNvPr id="53" name="Freeform 102">
              <a:extLst>
                <a:ext uri="{FF2B5EF4-FFF2-40B4-BE49-F238E27FC236}">
                  <a16:creationId xmlns:a16="http://schemas.microsoft.com/office/drawing/2014/main" id="{381D7866-5E5F-486B-BFE0-0450CEAA3CA6}"/>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x-none"/>
            </a:p>
          </p:txBody>
        </p:sp>
        <p:sp>
          <p:nvSpPr>
            <p:cNvPr id="54" name="Freeform 103">
              <a:extLst>
                <a:ext uri="{FF2B5EF4-FFF2-40B4-BE49-F238E27FC236}">
                  <a16:creationId xmlns:a16="http://schemas.microsoft.com/office/drawing/2014/main" id="{44101B7A-6180-48FB-B12C-2108D89A92EF}"/>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x-none"/>
            </a:p>
          </p:txBody>
        </p:sp>
        <p:sp>
          <p:nvSpPr>
            <p:cNvPr id="55" name="Freeform 104">
              <a:extLst>
                <a:ext uri="{FF2B5EF4-FFF2-40B4-BE49-F238E27FC236}">
                  <a16:creationId xmlns:a16="http://schemas.microsoft.com/office/drawing/2014/main" id="{778D4A2C-D03F-48F0-89D5-50ED346438B2}"/>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x-none"/>
            </a:p>
          </p:txBody>
        </p:sp>
        <p:sp>
          <p:nvSpPr>
            <p:cNvPr id="56" name="Freeform 105">
              <a:extLst>
                <a:ext uri="{FF2B5EF4-FFF2-40B4-BE49-F238E27FC236}">
                  <a16:creationId xmlns:a16="http://schemas.microsoft.com/office/drawing/2014/main" id="{595A0E49-E3CB-4E58-B7B9-478149925089}"/>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x-none"/>
            </a:p>
          </p:txBody>
        </p:sp>
      </p:grpSp>
      <p:sp>
        <p:nvSpPr>
          <p:cNvPr id="4" name="TextBox 3">
            <a:extLst>
              <a:ext uri="{FF2B5EF4-FFF2-40B4-BE49-F238E27FC236}">
                <a16:creationId xmlns:a16="http://schemas.microsoft.com/office/drawing/2014/main" id="{F233AB6B-B769-481C-BF26-AF0F0CA47B03}"/>
              </a:ext>
            </a:extLst>
          </p:cNvPr>
          <p:cNvSpPr txBox="1"/>
          <p:nvPr/>
        </p:nvSpPr>
        <p:spPr>
          <a:xfrm>
            <a:off x="1438598" y="1433195"/>
            <a:ext cx="9028252" cy="3939540"/>
          </a:xfrm>
          <a:prstGeom prst="rect">
            <a:avLst/>
          </a:prstGeom>
          <a:noFill/>
        </p:spPr>
        <p:txBody>
          <a:bodyPr wrap="square" rtlCol="0">
            <a:spAutoFit/>
          </a:bodyPr>
          <a:lstStyle/>
          <a:p>
            <a:pPr>
              <a:spcBef>
                <a:spcPts val="600"/>
              </a:spcBef>
            </a:pPr>
            <a:r>
              <a:rPr lang="en-US" sz="2000" dirty="0">
                <a:latin typeface="Cambria Math" panose="02040503050406030204" pitchFamily="18" charset="0"/>
                <a:ea typeface="Cambria Math" panose="02040503050406030204" pitchFamily="18" charset="0"/>
              </a:rPr>
              <a:t>Introduction  to  Tool(s): </a:t>
            </a:r>
          </a:p>
          <a:p>
            <a:pPr>
              <a:spcBef>
                <a:spcPts val="600"/>
              </a:spcBef>
            </a:pPr>
            <a:r>
              <a:rPr lang="en-US" sz="2000" dirty="0">
                <a:latin typeface="Cambria Math" panose="02040503050406030204" pitchFamily="18" charset="0"/>
                <a:ea typeface="Cambria Math" panose="02040503050406030204" pitchFamily="18" charset="0"/>
              </a:rPr>
              <a:t>Front  end  tools: </a:t>
            </a:r>
          </a:p>
          <a:p>
            <a:pPr marL="342900" indent="-342900">
              <a:spcBef>
                <a:spcPts val="600"/>
              </a:spcBef>
              <a:buFont typeface="Wingdings" panose="05000000000000000000" pitchFamily="2" charset="2"/>
              <a:buChar char="Ø"/>
            </a:pPr>
            <a:r>
              <a:rPr lang="en-US" sz="2000" dirty="0">
                <a:latin typeface="Cambria Math" panose="02040503050406030204" pitchFamily="18" charset="0"/>
                <a:ea typeface="Cambria Math" panose="02040503050406030204" pitchFamily="18" charset="0"/>
              </a:rPr>
              <a:t>HTML5:  a  markup  language  used  to  build  the  basic  structure  of  the  UI.  From  the input  tag  to  submission  of  the  forms. </a:t>
            </a:r>
          </a:p>
          <a:p>
            <a:pPr marL="342900" indent="-342900">
              <a:spcBef>
                <a:spcPts val="600"/>
              </a:spcBef>
              <a:buFont typeface="Wingdings" panose="05000000000000000000" pitchFamily="2" charset="2"/>
              <a:buChar char="Ø"/>
            </a:pPr>
            <a:r>
              <a:rPr lang="en-US" sz="2000" dirty="0">
                <a:latin typeface="Cambria Math" panose="02040503050406030204" pitchFamily="18" charset="0"/>
                <a:ea typeface="Cambria Math" panose="02040503050406030204" pitchFamily="18" charset="0"/>
              </a:rPr>
              <a:t>CSS3:  a  style  sheet  language  used  to  make  the  UI  design  more  approachable  and aesthetically  pleasing. </a:t>
            </a:r>
          </a:p>
          <a:p>
            <a:pPr marL="342900" indent="-342900">
              <a:spcBef>
                <a:spcPts val="600"/>
              </a:spcBef>
              <a:buFont typeface="Wingdings" panose="05000000000000000000" pitchFamily="2" charset="2"/>
              <a:buChar char="Ø"/>
            </a:pPr>
            <a:r>
              <a:rPr lang="en-US" sz="2000" dirty="0">
                <a:latin typeface="Cambria Math" panose="02040503050406030204" pitchFamily="18" charset="0"/>
                <a:ea typeface="Cambria Math" panose="02040503050406030204" pitchFamily="18" charset="0"/>
              </a:rPr>
              <a:t>JavaScript: often abbreviated JS, is a programming language that is one of the core technologies of the World Wide Web, alongside HTML and CSS.</a:t>
            </a:r>
          </a:p>
          <a:p>
            <a:pPr>
              <a:spcBef>
                <a:spcPts val="600"/>
              </a:spcBef>
            </a:pPr>
            <a:r>
              <a:rPr lang="en-US" sz="2000" dirty="0">
                <a:latin typeface="Cambria Math" panose="02040503050406030204" pitchFamily="18" charset="0"/>
                <a:ea typeface="Cambria Math" panose="02040503050406030204" pitchFamily="18" charset="0"/>
              </a:rPr>
              <a:t>Database: </a:t>
            </a:r>
          </a:p>
          <a:p>
            <a:pPr marL="342900" indent="-342900">
              <a:spcBef>
                <a:spcPts val="600"/>
              </a:spcBef>
              <a:buFont typeface="Wingdings" panose="05000000000000000000" pitchFamily="2" charset="2"/>
              <a:buChar char="Ø"/>
            </a:pPr>
            <a:r>
              <a:rPr lang="en-US" sz="2000" dirty="0">
                <a:latin typeface="Cambria Math" panose="02040503050406030204" pitchFamily="18" charset="0"/>
                <a:ea typeface="Cambria Math" panose="02040503050406030204" pitchFamily="18" charset="0"/>
              </a:rPr>
              <a:t>SQL:  using  the  MySQL  workbench,  the  data  stored  in  the  variables  are  stored  in  this database  using  a  connection  established  by  php. </a:t>
            </a:r>
            <a:endParaRPr lang="en-IN" sz="2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3017595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DFD165-1057-4C79-85CF-D574639BDBC8}"/>
              </a:ext>
            </a:extLst>
          </p:cNvPr>
          <p:cNvPicPr>
            <a:picLocks noChangeAspect="1"/>
          </p:cNvPicPr>
          <p:nvPr/>
        </p:nvPicPr>
        <p:blipFill>
          <a:blip r:embed="rId2"/>
          <a:stretch>
            <a:fillRect/>
          </a:stretch>
        </p:blipFill>
        <p:spPr>
          <a:xfrm>
            <a:off x="731087" y="0"/>
            <a:ext cx="11460913" cy="6858000"/>
          </a:xfrm>
          <a:prstGeom prst="rect">
            <a:avLst/>
          </a:prstGeom>
        </p:spPr>
      </p:pic>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60098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5"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251466"/>
            <a:ext cx="612000" cy="612000"/>
          </a:xfrm>
          <a:prstGeom prst="rect">
            <a:avLst/>
          </a:prstGeom>
        </p:spPr>
      </p:pic>
      <p:pic>
        <p:nvPicPr>
          <p:cNvPr id="33" name="Graphic 32" descr="Users">
            <a:hlinkClick r:id="rId18"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1198401"/>
            <a:ext cx="612000" cy="612000"/>
          </a:xfrm>
          <a:prstGeom prst="rect">
            <a:avLst/>
          </a:prstGeom>
        </p:spPr>
      </p:pic>
      <p:pic>
        <p:nvPicPr>
          <p:cNvPr id="34" name="Graphic 33" descr="Playbook">
            <a:hlinkClick r:id="rId21"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751" y="3123000"/>
            <a:ext cx="612000" cy="612000"/>
          </a:xfrm>
          <a:prstGeom prst="rect">
            <a:avLst/>
          </a:prstGeom>
        </p:spPr>
      </p:pic>
      <p:pic>
        <p:nvPicPr>
          <p:cNvPr id="35" name="Graphic 34" descr="Network diagram">
            <a:hlinkClick r:id="rId24"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8751" y="5047599"/>
            <a:ext cx="612000" cy="612000"/>
          </a:xfrm>
          <a:prstGeom prst="rect">
            <a:avLst/>
          </a:prstGeom>
        </p:spPr>
      </p:pic>
      <p:pic>
        <p:nvPicPr>
          <p:cNvPr id="36" name="Graphic 35" descr="Connections">
            <a:hlinkClick r:id="rId27"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4751" y="6009899"/>
            <a:ext cx="612000" cy="612000"/>
          </a:xfrm>
          <a:prstGeom prst="rect">
            <a:avLst/>
          </a:prstGeom>
        </p:spPr>
      </p:pic>
      <p:pic>
        <p:nvPicPr>
          <p:cNvPr id="37" name="Graphic 36" descr="Playbook">
            <a:hlinkClick r:id="rId30"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751" y="4085301"/>
            <a:ext cx="612000" cy="612000"/>
          </a:xfrm>
          <a:prstGeom prst="rect">
            <a:avLst/>
          </a:prstGeom>
        </p:spPr>
      </p:pic>
      <p:pic>
        <p:nvPicPr>
          <p:cNvPr id="38" name="Graphic 37" descr="Puzzle pieces">
            <a:hlinkClick r:id="rId31"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2019" y="2143024"/>
            <a:ext cx="612000" cy="612000"/>
          </a:xfrm>
          <a:prstGeom prst="rect">
            <a:avLst/>
          </a:prstGeom>
        </p:spPr>
      </p:pic>
    </p:spTree>
    <p:extLst>
      <p:ext uri="{BB962C8B-B14F-4D97-AF65-F5344CB8AC3E}">
        <p14:creationId xmlns:p14="http://schemas.microsoft.com/office/powerpoint/2010/main" val="17325156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7BD4F-6400-4777-B5AB-0122392BAEFB}"/>
              </a:ext>
            </a:extLst>
          </p:cNvPr>
          <p:cNvPicPr>
            <a:picLocks noChangeAspect="1"/>
          </p:cNvPicPr>
          <p:nvPr/>
        </p:nvPicPr>
        <p:blipFill>
          <a:blip r:embed="rId2"/>
          <a:stretch>
            <a:fillRect/>
          </a:stretch>
        </p:blipFill>
        <p:spPr>
          <a:xfrm>
            <a:off x="740100" y="0"/>
            <a:ext cx="11451900" cy="6858000"/>
          </a:xfrm>
          <a:prstGeom prst="rect">
            <a:avLst/>
          </a:prstGeom>
        </p:spPr>
      </p:pic>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60098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5"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251466"/>
            <a:ext cx="612000" cy="612000"/>
          </a:xfrm>
          <a:prstGeom prst="rect">
            <a:avLst/>
          </a:prstGeom>
        </p:spPr>
      </p:pic>
      <p:pic>
        <p:nvPicPr>
          <p:cNvPr id="33" name="Graphic 32" descr="Users">
            <a:hlinkClick r:id="rId18"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1198401"/>
            <a:ext cx="612000" cy="612000"/>
          </a:xfrm>
          <a:prstGeom prst="rect">
            <a:avLst/>
          </a:prstGeom>
        </p:spPr>
      </p:pic>
      <p:pic>
        <p:nvPicPr>
          <p:cNvPr id="34" name="Graphic 33" descr="Playbook">
            <a:hlinkClick r:id="rId21"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751" y="3123000"/>
            <a:ext cx="612000" cy="612000"/>
          </a:xfrm>
          <a:prstGeom prst="rect">
            <a:avLst/>
          </a:prstGeom>
        </p:spPr>
      </p:pic>
      <p:pic>
        <p:nvPicPr>
          <p:cNvPr id="35" name="Graphic 34" descr="Network diagram">
            <a:hlinkClick r:id="rId24"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8751" y="5047599"/>
            <a:ext cx="612000" cy="612000"/>
          </a:xfrm>
          <a:prstGeom prst="rect">
            <a:avLst/>
          </a:prstGeom>
        </p:spPr>
      </p:pic>
      <p:pic>
        <p:nvPicPr>
          <p:cNvPr id="36" name="Graphic 35" descr="Connections">
            <a:hlinkClick r:id="rId27"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4751" y="6009899"/>
            <a:ext cx="612000" cy="612000"/>
          </a:xfrm>
          <a:prstGeom prst="rect">
            <a:avLst/>
          </a:prstGeom>
        </p:spPr>
      </p:pic>
      <p:pic>
        <p:nvPicPr>
          <p:cNvPr id="37" name="Graphic 36" descr="Playbook">
            <a:hlinkClick r:id="rId30"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751" y="4085301"/>
            <a:ext cx="612000" cy="612000"/>
          </a:xfrm>
          <a:prstGeom prst="rect">
            <a:avLst/>
          </a:prstGeom>
        </p:spPr>
      </p:pic>
      <p:pic>
        <p:nvPicPr>
          <p:cNvPr id="38" name="Graphic 37" descr="Puzzle pieces">
            <a:hlinkClick r:id="rId31"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2019" y="2143024"/>
            <a:ext cx="612000" cy="612000"/>
          </a:xfrm>
          <a:prstGeom prst="rect">
            <a:avLst/>
          </a:prstGeom>
        </p:spPr>
      </p:pic>
    </p:spTree>
    <p:extLst>
      <p:ext uri="{BB962C8B-B14F-4D97-AF65-F5344CB8AC3E}">
        <p14:creationId xmlns:p14="http://schemas.microsoft.com/office/powerpoint/2010/main" val="2596102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2"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51" y="251466"/>
            <a:ext cx="612000" cy="612000"/>
          </a:xfrm>
          <a:prstGeom prst="rect">
            <a:avLst/>
          </a:prstGeom>
        </p:spPr>
      </p:pic>
      <p:pic>
        <p:nvPicPr>
          <p:cNvPr id="33" name="Graphic 32" descr="Users">
            <a:hlinkClick r:id="rId15"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1198401"/>
            <a:ext cx="612000" cy="612000"/>
          </a:xfrm>
          <a:prstGeom prst="rect">
            <a:avLst/>
          </a:prstGeom>
        </p:spPr>
      </p:pic>
      <p:pic>
        <p:nvPicPr>
          <p:cNvPr id="34" name="Graphic 33" descr="Playbook">
            <a:hlinkClick r:id="rId18"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3123000"/>
            <a:ext cx="612000" cy="612000"/>
          </a:xfrm>
          <a:prstGeom prst="rect">
            <a:avLst/>
          </a:prstGeom>
        </p:spPr>
      </p:pic>
      <p:pic>
        <p:nvPicPr>
          <p:cNvPr id="35" name="Graphic 34" descr="Network diagram">
            <a:hlinkClick r:id="rId21"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8751" y="5047599"/>
            <a:ext cx="612000" cy="612000"/>
          </a:xfrm>
          <a:prstGeom prst="rect">
            <a:avLst/>
          </a:prstGeom>
        </p:spPr>
      </p:pic>
      <p:pic>
        <p:nvPicPr>
          <p:cNvPr id="37" name="Graphic 36" descr="Playbook">
            <a:hlinkClick r:id="rId24"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4085301"/>
            <a:ext cx="612000" cy="612000"/>
          </a:xfrm>
          <a:prstGeom prst="rect">
            <a:avLst/>
          </a:prstGeom>
        </p:spPr>
      </p:pic>
      <p:pic>
        <p:nvPicPr>
          <p:cNvPr id="38" name="Graphic 37" descr="Puzzle pieces">
            <a:hlinkClick r:id="rId25"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80BCA541-BAFC-4D22-9E00-BC9CB12CA5F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18598" y="0"/>
            <a:ext cx="11473401" cy="6857999"/>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6000" y="6009899"/>
              <a:ext cx="612000" cy="612000"/>
            </a:xfrm>
            <a:prstGeom prst="rect">
              <a:avLst/>
            </a:prstGeom>
          </p:spPr>
        </p:pic>
      </p:grpSp>
      <p:pic>
        <p:nvPicPr>
          <p:cNvPr id="36" name="Graphic 35" descr="Connections">
            <a:hlinkClick r:id="rId33"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27876706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2"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51" y="251466"/>
            <a:ext cx="612000" cy="612000"/>
          </a:xfrm>
          <a:prstGeom prst="rect">
            <a:avLst/>
          </a:prstGeom>
        </p:spPr>
      </p:pic>
      <p:pic>
        <p:nvPicPr>
          <p:cNvPr id="33" name="Graphic 32" descr="Users">
            <a:hlinkClick r:id="rId15"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1198401"/>
            <a:ext cx="612000" cy="612000"/>
          </a:xfrm>
          <a:prstGeom prst="rect">
            <a:avLst/>
          </a:prstGeom>
        </p:spPr>
      </p:pic>
      <p:pic>
        <p:nvPicPr>
          <p:cNvPr id="34" name="Graphic 33" descr="Playbook">
            <a:hlinkClick r:id="rId18"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3123000"/>
            <a:ext cx="612000" cy="612000"/>
          </a:xfrm>
          <a:prstGeom prst="rect">
            <a:avLst/>
          </a:prstGeom>
        </p:spPr>
      </p:pic>
      <p:pic>
        <p:nvPicPr>
          <p:cNvPr id="35" name="Graphic 34" descr="Network diagram">
            <a:hlinkClick r:id="rId21"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8751" y="5047599"/>
            <a:ext cx="612000" cy="612000"/>
          </a:xfrm>
          <a:prstGeom prst="rect">
            <a:avLst/>
          </a:prstGeom>
        </p:spPr>
      </p:pic>
      <p:pic>
        <p:nvPicPr>
          <p:cNvPr id="37" name="Graphic 36" descr="Playbook">
            <a:hlinkClick r:id="rId24"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4085301"/>
            <a:ext cx="612000" cy="612000"/>
          </a:xfrm>
          <a:prstGeom prst="rect">
            <a:avLst/>
          </a:prstGeom>
        </p:spPr>
      </p:pic>
      <p:pic>
        <p:nvPicPr>
          <p:cNvPr id="38" name="Graphic 37" descr="Puzzle pieces">
            <a:hlinkClick r:id="rId25"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0D6F6CFF-5C54-4C74-8D1E-2811CADC687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30752" y="0"/>
            <a:ext cx="11461248" cy="6858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6000" y="6009899"/>
              <a:ext cx="612000" cy="612000"/>
            </a:xfrm>
            <a:prstGeom prst="rect">
              <a:avLst/>
            </a:prstGeom>
          </p:spPr>
        </p:pic>
      </p:grpSp>
      <p:pic>
        <p:nvPicPr>
          <p:cNvPr id="36" name="Graphic 35" descr="Connections">
            <a:hlinkClick r:id="rId33"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33525770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1C403-D9AB-4765-9D67-06C99105DA20}"/>
              </a:ext>
            </a:extLst>
          </p:cNvPr>
          <p:cNvPicPr>
            <a:picLocks noChangeAspect="1"/>
          </p:cNvPicPr>
          <p:nvPr/>
        </p:nvPicPr>
        <p:blipFill>
          <a:blip r:embed="rId2"/>
          <a:stretch>
            <a:fillRect/>
          </a:stretch>
        </p:blipFill>
        <p:spPr>
          <a:xfrm>
            <a:off x="730749" y="0"/>
            <a:ext cx="11448450" cy="6858000"/>
          </a:xfrm>
          <a:prstGeom prst="rect">
            <a:avLst/>
          </a:prstGeom>
        </p:spPr>
      </p:pic>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BE08CF10-7C28-459F-B875-FEBBB4CB63D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30750" y="0"/>
            <a:ext cx="11461249" cy="6858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66000" y="6009899"/>
              <a:ext cx="612000" cy="612000"/>
            </a:xfrm>
            <a:prstGeom prst="rect">
              <a:avLst/>
            </a:prstGeom>
          </p:spPr>
        </p:pic>
      </p:grpSp>
      <p:pic>
        <p:nvPicPr>
          <p:cNvPr id="36" name="Graphic 35" descr="Connections">
            <a:hlinkClick r:id="rId34"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5651606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7985D3-AB73-464C-968D-03BD36BA21DA}"/>
              </a:ext>
            </a:extLst>
          </p:cNvPr>
          <p:cNvPicPr>
            <a:picLocks noChangeAspect="1"/>
          </p:cNvPicPr>
          <p:nvPr/>
        </p:nvPicPr>
        <p:blipFill>
          <a:blip r:embed="rId2"/>
          <a:stretch>
            <a:fillRect/>
          </a:stretch>
        </p:blipFill>
        <p:spPr>
          <a:xfrm>
            <a:off x="718598" y="0"/>
            <a:ext cx="11461249" cy="6858000"/>
          </a:xfrm>
          <a:prstGeom prst="rect">
            <a:avLst/>
          </a:prstGeom>
        </p:spPr>
      </p:pic>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6000" y="6009899"/>
              <a:ext cx="612000" cy="612000"/>
            </a:xfrm>
            <a:prstGeom prst="rect">
              <a:avLst/>
            </a:prstGeom>
          </p:spPr>
        </p:pic>
      </p:grpSp>
      <p:pic>
        <p:nvPicPr>
          <p:cNvPr id="36" name="Graphic 35" descr="Connections">
            <a:hlinkClick r:id="rId31"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20125559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CEE636-5ED6-42CE-829B-56E5E8304A40}"/>
              </a:ext>
            </a:extLst>
          </p:cNvPr>
          <p:cNvPicPr>
            <a:picLocks noChangeAspect="1"/>
          </p:cNvPicPr>
          <p:nvPr/>
        </p:nvPicPr>
        <p:blipFill>
          <a:blip r:embed="rId2"/>
          <a:stretch>
            <a:fillRect/>
          </a:stretch>
        </p:blipFill>
        <p:spPr>
          <a:xfrm>
            <a:off x="740101" y="15364"/>
            <a:ext cx="11451900" cy="6842635"/>
          </a:xfrm>
          <a:prstGeom prst="rect">
            <a:avLst/>
          </a:prstGeom>
        </p:spPr>
      </p:pic>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6000" y="6009899"/>
              <a:ext cx="612000" cy="612000"/>
            </a:xfrm>
            <a:prstGeom prst="rect">
              <a:avLst/>
            </a:prstGeom>
          </p:spPr>
        </p:pic>
      </p:grpSp>
      <p:pic>
        <p:nvPicPr>
          <p:cNvPr id="36" name="Graphic 35" descr="Connections">
            <a:hlinkClick r:id="rId31"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38227055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7B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9F4086-B2B9-46CE-BCDB-A98614A670B2}"/>
              </a:ext>
            </a:extLst>
          </p:cNvPr>
          <p:cNvGrpSpPr/>
          <p:nvPr/>
        </p:nvGrpSpPr>
        <p:grpSpPr>
          <a:xfrm>
            <a:off x="-720000" y="189783"/>
            <a:ext cx="720000" cy="720000"/>
            <a:chOff x="-720000" y="189783"/>
            <a:chExt cx="720000" cy="720000"/>
          </a:xfrm>
        </p:grpSpPr>
        <p:sp>
          <p:nvSpPr>
            <p:cNvPr id="3" name="Flowchart: Connector 2">
              <a:extLst>
                <a:ext uri="{FF2B5EF4-FFF2-40B4-BE49-F238E27FC236}">
                  <a16:creationId xmlns:a16="http://schemas.microsoft.com/office/drawing/2014/main" id="{C1D9EFAE-3037-439E-B0FB-C919646F1362}"/>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Lightbulb">
              <a:extLst>
                <a:ext uri="{FF2B5EF4-FFF2-40B4-BE49-F238E27FC236}">
                  <a16:creationId xmlns:a16="http://schemas.microsoft.com/office/drawing/2014/main" id="{482A1939-4EBD-4857-9607-0C652D02ADD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5" name="Group 4">
            <a:extLst>
              <a:ext uri="{FF2B5EF4-FFF2-40B4-BE49-F238E27FC236}">
                <a16:creationId xmlns:a16="http://schemas.microsoft.com/office/drawing/2014/main" id="{6CA789DE-510A-4D1E-9328-78772C1034F7}"/>
              </a:ext>
            </a:extLst>
          </p:cNvPr>
          <p:cNvGrpSpPr/>
          <p:nvPr/>
        </p:nvGrpSpPr>
        <p:grpSpPr>
          <a:xfrm>
            <a:off x="-720000" y="1152083"/>
            <a:ext cx="720000" cy="720000"/>
            <a:chOff x="-720000" y="1152083"/>
            <a:chExt cx="720000" cy="720000"/>
          </a:xfrm>
        </p:grpSpPr>
        <p:sp>
          <p:nvSpPr>
            <p:cNvPr id="6" name="Flowchart: Connector 5">
              <a:extLst>
                <a:ext uri="{FF2B5EF4-FFF2-40B4-BE49-F238E27FC236}">
                  <a16:creationId xmlns:a16="http://schemas.microsoft.com/office/drawing/2014/main" id="{B5384A37-8C71-4DEA-AC52-98DF9F2DEE1E}"/>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Users">
              <a:extLst>
                <a:ext uri="{FF2B5EF4-FFF2-40B4-BE49-F238E27FC236}">
                  <a16:creationId xmlns:a16="http://schemas.microsoft.com/office/drawing/2014/main" id="{523F6B9B-2D83-4487-9277-15B0BD4BEB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8" name="Group 7">
            <a:extLst>
              <a:ext uri="{FF2B5EF4-FFF2-40B4-BE49-F238E27FC236}">
                <a16:creationId xmlns:a16="http://schemas.microsoft.com/office/drawing/2014/main" id="{FF5968A3-177E-45BD-8296-962A4398BA6C}"/>
              </a:ext>
            </a:extLst>
          </p:cNvPr>
          <p:cNvGrpSpPr/>
          <p:nvPr/>
        </p:nvGrpSpPr>
        <p:grpSpPr>
          <a:xfrm>
            <a:off x="-720000" y="5001283"/>
            <a:ext cx="720000" cy="720000"/>
            <a:chOff x="-720000" y="5001283"/>
            <a:chExt cx="720000" cy="720000"/>
          </a:xfrm>
        </p:grpSpPr>
        <p:sp>
          <p:nvSpPr>
            <p:cNvPr id="9" name="Flowchart: Connector 8">
              <a:extLst>
                <a:ext uri="{FF2B5EF4-FFF2-40B4-BE49-F238E27FC236}">
                  <a16:creationId xmlns:a16="http://schemas.microsoft.com/office/drawing/2014/main" id="{7164B41F-77C5-466A-9A65-79836C89A498}"/>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Network diagram">
              <a:extLst>
                <a:ext uri="{FF2B5EF4-FFF2-40B4-BE49-F238E27FC236}">
                  <a16:creationId xmlns:a16="http://schemas.microsoft.com/office/drawing/2014/main" id="{EF689603-C33B-4035-A73E-26D24D0EAB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1" name="Group 10">
            <a:extLst>
              <a:ext uri="{FF2B5EF4-FFF2-40B4-BE49-F238E27FC236}">
                <a16:creationId xmlns:a16="http://schemas.microsoft.com/office/drawing/2014/main" id="{314CB0A5-5934-4107-8110-E8B6D48A539D}"/>
              </a:ext>
            </a:extLst>
          </p:cNvPr>
          <p:cNvGrpSpPr/>
          <p:nvPr/>
        </p:nvGrpSpPr>
        <p:grpSpPr>
          <a:xfrm>
            <a:off x="-720000" y="5963581"/>
            <a:ext cx="720000" cy="720000"/>
            <a:chOff x="-720000" y="5963581"/>
            <a:chExt cx="720000" cy="720000"/>
          </a:xfrm>
        </p:grpSpPr>
        <p:sp>
          <p:nvSpPr>
            <p:cNvPr id="12" name="Flowchart: Connector 11">
              <a:extLst>
                <a:ext uri="{FF2B5EF4-FFF2-40B4-BE49-F238E27FC236}">
                  <a16:creationId xmlns:a16="http://schemas.microsoft.com/office/drawing/2014/main" id="{68D5DE99-A70A-482B-BB0D-89035419FD5E}"/>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Connections">
              <a:extLst>
                <a:ext uri="{FF2B5EF4-FFF2-40B4-BE49-F238E27FC236}">
                  <a16:creationId xmlns:a16="http://schemas.microsoft.com/office/drawing/2014/main" id="{1D25D4FD-B164-4C3F-99C9-7AEAE9712DB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14" name="Group 13">
            <a:extLst>
              <a:ext uri="{FF2B5EF4-FFF2-40B4-BE49-F238E27FC236}">
                <a16:creationId xmlns:a16="http://schemas.microsoft.com/office/drawing/2014/main" id="{8806F433-2E21-47CF-9DF8-4D1DD48153FE}"/>
              </a:ext>
            </a:extLst>
          </p:cNvPr>
          <p:cNvGrpSpPr/>
          <p:nvPr/>
        </p:nvGrpSpPr>
        <p:grpSpPr>
          <a:xfrm>
            <a:off x="-720000" y="4038983"/>
            <a:ext cx="720000" cy="720000"/>
            <a:chOff x="-720000" y="4038983"/>
            <a:chExt cx="720000" cy="720000"/>
          </a:xfrm>
        </p:grpSpPr>
        <p:sp>
          <p:nvSpPr>
            <p:cNvPr id="15" name="Flowchart: Connector 14">
              <a:extLst>
                <a:ext uri="{FF2B5EF4-FFF2-40B4-BE49-F238E27FC236}">
                  <a16:creationId xmlns:a16="http://schemas.microsoft.com/office/drawing/2014/main" id="{AFF627E6-FEC2-4F9B-B358-4F04F8557F7A}"/>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Playbook">
              <a:extLst>
                <a:ext uri="{FF2B5EF4-FFF2-40B4-BE49-F238E27FC236}">
                  <a16:creationId xmlns:a16="http://schemas.microsoft.com/office/drawing/2014/main" id="{2189D15D-75F0-46BD-B3BB-303E20FC3F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17" name="Group 16">
            <a:extLst>
              <a:ext uri="{FF2B5EF4-FFF2-40B4-BE49-F238E27FC236}">
                <a16:creationId xmlns:a16="http://schemas.microsoft.com/office/drawing/2014/main" id="{2AA11DB3-47E5-4039-BF1A-441F94471905}"/>
              </a:ext>
            </a:extLst>
          </p:cNvPr>
          <p:cNvGrpSpPr/>
          <p:nvPr/>
        </p:nvGrpSpPr>
        <p:grpSpPr>
          <a:xfrm>
            <a:off x="516899" y="2114383"/>
            <a:ext cx="720000" cy="720000"/>
            <a:chOff x="-720000" y="2114383"/>
            <a:chExt cx="720000" cy="720000"/>
          </a:xfrm>
        </p:grpSpPr>
        <p:sp>
          <p:nvSpPr>
            <p:cNvPr id="18" name="Flowchart: Connector 17">
              <a:extLst>
                <a:ext uri="{FF2B5EF4-FFF2-40B4-BE49-F238E27FC236}">
                  <a16:creationId xmlns:a16="http://schemas.microsoft.com/office/drawing/2014/main" id="{E1C13260-22D1-486D-8F4E-F2FF4AE23CE9}"/>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Graphic 18" descr="Puzzle pieces">
              <a:extLst>
                <a:ext uri="{FF2B5EF4-FFF2-40B4-BE49-F238E27FC236}">
                  <a16:creationId xmlns:a16="http://schemas.microsoft.com/office/drawing/2014/main" id="{F352FF7B-CAFF-4242-B6C6-0CD1F4AC5D6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0" name="Group 19">
            <a:extLst>
              <a:ext uri="{FF2B5EF4-FFF2-40B4-BE49-F238E27FC236}">
                <a16:creationId xmlns:a16="http://schemas.microsoft.com/office/drawing/2014/main" id="{0C9A0B9E-686A-465C-A173-919C8BC11475}"/>
              </a:ext>
            </a:extLst>
          </p:cNvPr>
          <p:cNvGrpSpPr/>
          <p:nvPr/>
        </p:nvGrpSpPr>
        <p:grpSpPr>
          <a:xfrm>
            <a:off x="-702732" y="3069002"/>
            <a:ext cx="720000" cy="720000"/>
            <a:chOff x="-720000" y="3076683"/>
            <a:chExt cx="720000" cy="720000"/>
          </a:xfrm>
        </p:grpSpPr>
        <p:sp>
          <p:nvSpPr>
            <p:cNvPr id="21" name="Flowchart: Connector 20">
              <a:extLst>
                <a:ext uri="{FF2B5EF4-FFF2-40B4-BE49-F238E27FC236}">
                  <a16:creationId xmlns:a16="http://schemas.microsoft.com/office/drawing/2014/main" id="{339DE851-F3AB-41DA-9B35-0EDCC08C014D}"/>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descr="Playbook">
              <a:extLst>
                <a:ext uri="{FF2B5EF4-FFF2-40B4-BE49-F238E27FC236}">
                  <a16:creationId xmlns:a16="http://schemas.microsoft.com/office/drawing/2014/main" id="{6EE3824E-2718-4EBF-B828-35ABC579307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23" name="Freeform: Shape 22">
            <a:extLst>
              <a:ext uri="{FF2B5EF4-FFF2-40B4-BE49-F238E27FC236}">
                <a16:creationId xmlns:a16="http://schemas.microsoft.com/office/drawing/2014/main" id="{16622669-54FD-4B47-A037-ED27919FE0B3}"/>
              </a:ext>
            </a:extLst>
          </p:cNvPr>
          <p:cNvSpPr/>
          <p:nvPr/>
        </p:nvSpPr>
        <p:spPr>
          <a:xfrm>
            <a:off x="0" y="-8666057"/>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24" name="Graphic 23" descr="Lightbulb">
            <a:hlinkClick r:id="rId14" action="ppaction://hlinksldjump"/>
            <a:extLst>
              <a:ext uri="{FF2B5EF4-FFF2-40B4-BE49-F238E27FC236}">
                <a16:creationId xmlns:a16="http://schemas.microsoft.com/office/drawing/2014/main" id="{5AB02E1E-8FCB-459D-BDF2-5DC9B523020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25" name="Graphic 24" descr="Users">
            <a:hlinkClick r:id="rId17" action="ppaction://hlinksldjump"/>
            <a:extLst>
              <a:ext uri="{FF2B5EF4-FFF2-40B4-BE49-F238E27FC236}">
                <a16:creationId xmlns:a16="http://schemas.microsoft.com/office/drawing/2014/main" id="{553FD060-BD28-4503-AB42-AC7523BD994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26" name="Graphic 25" descr="Playbook">
            <a:hlinkClick r:id="rId20" action="ppaction://hlinksldjump"/>
            <a:extLst>
              <a:ext uri="{FF2B5EF4-FFF2-40B4-BE49-F238E27FC236}">
                <a16:creationId xmlns:a16="http://schemas.microsoft.com/office/drawing/2014/main" id="{6605D7AB-54FE-4592-A626-AD9DFDA4ACB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27" name="Graphic 26" descr="Network diagram">
            <a:hlinkClick r:id="rId23" action="ppaction://hlinksldjump"/>
            <a:extLst>
              <a:ext uri="{FF2B5EF4-FFF2-40B4-BE49-F238E27FC236}">
                <a16:creationId xmlns:a16="http://schemas.microsoft.com/office/drawing/2014/main" id="{9553E97B-680D-466F-A5CC-92BE8FAE5AA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28" name="Graphic 27" descr="Connections">
            <a:hlinkClick r:id="rId26" action="ppaction://hlinksldjump"/>
            <a:extLst>
              <a:ext uri="{FF2B5EF4-FFF2-40B4-BE49-F238E27FC236}">
                <a16:creationId xmlns:a16="http://schemas.microsoft.com/office/drawing/2014/main" id="{F1B467CF-3CDD-4317-A2D8-3AEDA1B52BCC}"/>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29" name="Graphic 28" descr="Playbook">
            <a:hlinkClick r:id="rId29" action="ppaction://hlinksldjump"/>
            <a:extLst>
              <a:ext uri="{FF2B5EF4-FFF2-40B4-BE49-F238E27FC236}">
                <a16:creationId xmlns:a16="http://schemas.microsoft.com/office/drawing/2014/main" id="{C082F54C-34F7-4256-A117-1581FF300C2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0" name="Graphic 29" descr="Puzzle pieces">
            <a:hlinkClick r:id="rId30" action="ppaction://hlinksldjump"/>
            <a:extLst>
              <a:ext uri="{FF2B5EF4-FFF2-40B4-BE49-F238E27FC236}">
                <a16:creationId xmlns:a16="http://schemas.microsoft.com/office/drawing/2014/main" id="{AB130557-E4AD-4D64-B126-0057A6E961E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AA9D2DA3-A9CD-4741-B3A0-62A99E2ACCE9}"/>
              </a:ext>
            </a:extLst>
          </p:cNvPr>
          <p:cNvSpPr txBox="1"/>
          <p:nvPr/>
        </p:nvSpPr>
        <p:spPr>
          <a:xfrm>
            <a:off x="1849120" y="1306175"/>
            <a:ext cx="6502421" cy="4703724"/>
          </a:xfrm>
          <a:prstGeom prst="rect">
            <a:avLst/>
          </a:prstGeom>
          <a:noFill/>
        </p:spPr>
        <p:txBody>
          <a:bodyPr wrap="none" rtlCol="0">
            <a:spAutoFit/>
          </a:bodyPr>
          <a:lstStyle/>
          <a:p>
            <a:pPr marL="179705">
              <a:lnSpc>
                <a:spcPct val="107000"/>
              </a:lnSpc>
              <a:spcBef>
                <a:spcPts val="600"/>
              </a:spcBef>
              <a:spcAft>
                <a:spcPts val="1800"/>
              </a:spcAft>
            </a:pPr>
            <a:r>
              <a:rPr lang="en-IN" sz="1800" dirty="0">
                <a:solidFill>
                  <a:srgbClr val="0D0D0D"/>
                </a:solidFill>
                <a:effectLst/>
                <a:latin typeface="Cambria Math" panose="02040503050406030204" pitchFamily="18" charset="0"/>
                <a:ea typeface="Times New Roman" panose="02020603050405020304" pitchFamily="18" charset="0"/>
                <a:cs typeface="Segoe UI" panose="020B0502040204020203" pitchFamily="34" charset="0"/>
              </a:rPr>
              <a:t>This system includes the following modules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9705" indent="277495">
              <a:lnSpc>
                <a:spcPct val="107000"/>
              </a:lnSpc>
              <a:spcBef>
                <a:spcPts val="600"/>
              </a:spcBef>
              <a:spcAft>
                <a:spcPts val="800"/>
              </a:spcAft>
            </a:pPr>
            <a:r>
              <a:rPr lang="en-IN" sz="1800" dirty="0">
                <a:solidFill>
                  <a:srgbClr val="0D0D0D"/>
                </a:solidFill>
                <a:effectLst/>
                <a:latin typeface="Cambria Math" panose="02040503050406030204" pitchFamily="18" charset="0"/>
                <a:ea typeface="Calibri" panose="020F0502020204030204" pitchFamily="34" charset="0"/>
                <a:cs typeface="Calibri" panose="020F0502020204030204" pitchFamily="34" charset="0"/>
              </a:rPr>
              <a:t>(1) User Registration/ Login module.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9705" indent="277495">
              <a:lnSpc>
                <a:spcPct val="107000"/>
              </a:lnSpc>
              <a:spcBef>
                <a:spcPts val="600"/>
              </a:spcBef>
              <a:spcAft>
                <a:spcPts val="800"/>
              </a:spcAft>
            </a:pPr>
            <a:r>
              <a:rPr lang="en-IN" sz="1800" dirty="0">
                <a:solidFill>
                  <a:srgbClr val="0D0D0D"/>
                </a:solidFill>
                <a:effectLst/>
                <a:latin typeface="Cambria Math" panose="02040503050406030204" pitchFamily="18" charset="0"/>
                <a:ea typeface="Calibri" panose="020F0502020204030204" pitchFamily="34" charset="0"/>
                <a:cs typeface="Calibri" panose="020F0502020204030204" pitchFamily="34" charset="0"/>
              </a:rPr>
              <a:t>(2) Add, delete and update the details of customers.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9705" indent="277495">
              <a:lnSpc>
                <a:spcPct val="107000"/>
              </a:lnSpc>
              <a:spcBef>
                <a:spcPts val="600"/>
              </a:spcBef>
              <a:spcAft>
                <a:spcPts val="800"/>
              </a:spcAft>
            </a:pPr>
            <a:r>
              <a:rPr lang="en-IN" sz="1800" dirty="0">
                <a:solidFill>
                  <a:srgbClr val="0D0D0D"/>
                </a:solidFill>
                <a:effectLst/>
                <a:latin typeface="Cambria Math" panose="02040503050406030204" pitchFamily="18" charset="0"/>
                <a:ea typeface="Calibri" panose="020F0502020204030204" pitchFamily="34" charset="0"/>
                <a:cs typeface="Calibri" panose="020F0502020204030204" pitchFamily="34" charset="0"/>
              </a:rPr>
              <a:t>(3) Check various car parts and accessories.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9705" indent="277495">
              <a:lnSpc>
                <a:spcPct val="107000"/>
              </a:lnSpc>
              <a:spcBef>
                <a:spcPts val="600"/>
              </a:spcBef>
              <a:spcAft>
                <a:spcPts val="800"/>
              </a:spcAft>
            </a:pPr>
            <a:r>
              <a:rPr lang="en-IN" sz="1800" dirty="0">
                <a:solidFill>
                  <a:srgbClr val="0D0D0D"/>
                </a:solidFill>
                <a:effectLst/>
                <a:latin typeface="Cambria Math" panose="02040503050406030204" pitchFamily="18" charset="0"/>
                <a:ea typeface="Calibri" panose="020F0502020204030204" pitchFamily="34" charset="0"/>
                <a:cs typeface="Calibri" panose="020F0502020204030204" pitchFamily="34" charset="0"/>
              </a:rPr>
              <a:t>(4) Book for car service.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9705" indent="277495">
              <a:lnSpc>
                <a:spcPct val="107000"/>
              </a:lnSpc>
              <a:spcBef>
                <a:spcPts val="600"/>
              </a:spcBef>
              <a:spcAft>
                <a:spcPts val="800"/>
              </a:spcAft>
            </a:pPr>
            <a:r>
              <a:rPr lang="en-IN" sz="1800" dirty="0">
                <a:solidFill>
                  <a:srgbClr val="0D0D0D"/>
                </a:solidFill>
                <a:effectLst/>
                <a:latin typeface="Cambria Math" panose="02040503050406030204" pitchFamily="18" charset="0"/>
                <a:ea typeface="Calibri" panose="020F0502020204030204" pitchFamily="34" charset="0"/>
                <a:cs typeface="Calibri" panose="020F0502020204030204" pitchFamily="34" charset="0"/>
              </a:rPr>
              <a:t>(5) Select and add products to shopping cart.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9705" indent="277495">
              <a:lnSpc>
                <a:spcPct val="107000"/>
              </a:lnSpc>
              <a:spcBef>
                <a:spcPts val="600"/>
              </a:spcBef>
              <a:spcAft>
                <a:spcPts val="800"/>
              </a:spcAft>
            </a:pPr>
            <a:r>
              <a:rPr lang="en-IN" sz="1800" dirty="0">
                <a:solidFill>
                  <a:srgbClr val="0D0D0D"/>
                </a:solidFill>
                <a:effectLst/>
                <a:latin typeface="Cambria Math" panose="02040503050406030204" pitchFamily="18" charset="0"/>
                <a:ea typeface="Calibri" panose="020F0502020204030204" pitchFamily="34" charset="0"/>
                <a:cs typeface="Calibri" panose="020F0502020204030204" pitchFamily="34" charset="0"/>
              </a:rPr>
              <a:t>(6) Credit card/EMI payment option for car parts shopping.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9705" indent="277495">
              <a:lnSpc>
                <a:spcPct val="107000"/>
              </a:lnSpc>
              <a:spcBef>
                <a:spcPts val="600"/>
              </a:spcBef>
              <a:spcAft>
                <a:spcPts val="800"/>
              </a:spcAft>
            </a:pPr>
            <a:r>
              <a:rPr lang="en-IN" sz="1800" dirty="0">
                <a:solidFill>
                  <a:srgbClr val="0D0D0D"/>
                </a:solidFill>
                <a:effectLst/>
                <a:latin typeface="Cambria Math" panose="02040503050406030204" pitchFamily="18" charset="0"/>
                <a:ea typeface="Calibri" panose="020F0502020204030204" pitchFamily="34" charset="0"/>
                <a:cs typeface="Calibri" panose="020F0502020204030204" pitchFamily="34" charset="0"/>
              </a:rPr>
              <a:t>(7) Feedback.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79705" indent="277495">
              <a:lnSpc>
                <a:spcPct val="107000"/>
              </a:lnSpc>
              <a:spcBef>
                <a:spcPts val="600"/>
              </a:spcBef>
              <a:spcAft>
                <a:spcPts val="800"/>
              </a:spcAft>
            </a:pPr>
            <a:r>
              <a:rPr lang="en-IN" sz="1800" dirty="0">
                <a:solidFill>
                  <a:srgbClr val="0D0D0D"/>
                </a:solidFill>
                <a:effectLst/>
                <a:latin typeface="Cambria Math" panose="02040503050406030204" pitchFamily="18" charset="0"/>
                <a:ea typeface="Calibri" panose="020F0502020204030204" pitchFamily="34" charset="0"/>
                <a:cs typeface="Calibri" panose="020F0502020204030204" pitchFamily="34" charset="0"/>
              </a:rPr>
              <a:t>(8) Discount option if any.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pSp>
        <p:nvGrpSpPr>
          <p:cNvPr id="40" name="!!lamp">
            <a:extLst>
              <a:ext uri="{FF2B5EF4-FFF2-40B4-BE49-F238E27FC236}">
                <a16:creationId xmlns:a16="http://schemas.microsoft.com/office/drawing/2014/main" id="{FBD3C506-A309-4257-98BA-72DB872B14D4}"/>
              </a:ext>
            </a:extLst>
          </p:cNvPr>
          <p:cNvGrpSpPr/>
          <p:nvPr/>
        </p:nvGrpSpPr>
        <p:grpSpPr>
          <a:xfrm>
            <a:off x="8875660" y="1810401"/>
            <a:ext cx="1832745" cy="3262051"/>
            <a:chOff x="5429256" y="2247889"/>
            <a:chExt cx="1325619" cy="2359432"/>
          </a:xfrm>
          <a:solidFill>
            <a:schemeClr val="tx1">
              <a:lumMod val="75000"/>
              <a:lumOff val="25000"/>
            </a:schemeClr>
          </a:solidFill>
        </p:grpSpPr>
        <p:sp>
          <p:nvSpPr>
            <p:cNvPr id="41" name="Freeform 76">
              <a:extLst>
                <a:ext uri="{FF2B5EF4-FFF2-40B4-BE49-F238E27FC236}">
                  <a16:creationId xmlns:a16="http://schemas.microsoft.com/office/drawing/2014/main" id="{299A2F2E-81D8-457C-85F1-757BB291037D}"/>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x-none"/>
            </a:p>
          </p:txBody>
        </p:sp>
        <p:sp>
          <p:nvSpPr>
            <p:cNvPr id="42" name="Freeform 77">
              <a:extLst>
                <a:ext uri="{FF2B5EF4-FFF2-40B4-BE49-F238E27FC236}">
                  <a16:creationId xmlns:a16="http://schemas.microsoft.com/office/drawing/2014/main" id="{2E6333C1-9D7B-4DB6-BDF3-FF7ADC654F86}"/>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x-none"/>
            </a:p>
          </p:txBody>
        </p:sp>
        <p:sp>
          <p:nvSpPr>
            <p:cNvPr id="43" name="Freeform 78">
              <a:extLst>
                <a:ext uri="{FF2B5EF4-FFF2-40B4-BE49-F238E27FC236}">
                  <a16:creationId xmlns:a16="http://schemas.microsoft.com/office/drawing/2014/main" id="{23852C87-96BA-4C8B-823A-329467BAE4CE}"/>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x-none"/>
            </a:p>
          </p:txBody>
        </p:sp>
        <p:sp>
          <p:nvSpPr>
            <p:cNvPr id="44" name="Freeform 79">
              <a:extLst>
                <a:ext uri="{FF2B5EF4-FFF2-40B4-BE49-F238E27FC236}">
                  <a16:creationId xmlns:a16="http://schemas.microsoft.com/office/drawing/2014/main" id="{E32E4DF6-9345-491B-A083-4297419E0A95}"/>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x-none"/>
            </a:p>
          </p:txBody>
        </p:sp>
        <p:sp>
          <p:nvSpPr>
            <p:cNvPr id="45" name="Freeform 80">
              <a:extLst>
                <a:ext uri="{FF2B5EF4-FFF2-40B4-BE49-F238E27FC236}">
                  <a16:creationId xmlns:a16="http://schemas.microsoft.com/office/drawing/2014/main" id="{003E3805-97BC-455A-9E1B-8C8FB89130F2}"/>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x-none"/>
            </a:p>
          </p:txBody>
        </p:sp>
      </p:grpSp>
    </p:spTree>
    <p:extLst>
      <p:ext uri="{BB962C8B-B14F-4D97-AF65-F5344CB8AC3E}">
        <p14:creationId xmlns:p14="http://schemas.microsoft.com/office/powerpoint/2010/main" val="2987085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96DCB9-D671-42BD-AF82-E9D90219C8DD}"/>
              </a:ext>
            </a:extLst>
          </p:cNvPr>
          <p:cNvPicPr>
            <a:picLocks noChangeAspect="1"/>
          </p:cNvPicPr>
          <p:nvPr/>
        </p:nvPicPr>
        <p:blipFill>
          <a:blip r:embed="rId2"/>
          <a:stretch>
            <a:fillRect/>
          </a:stretch>
        </p:blipFill>
        <p:spPr>
          <a:xfrm>
            <a:off x="730751" y="0"/>
            <a:ext cx="11461249" cy="6858000"/>
          </a:xfrm>
          <a:prstGeom prst="rect">
            <a:avLst/>
          </a:prstGeom>
        </p:spPr>
      </p:pic>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6000" y="6009899"/>
              <a:ext cx="612000" cy="612000"/>
            </a:xfrm>
            <a:prstGeom prst="rect">
              <a:avLst/>
            </a:prstGeom>
          </p:spPr>
        </p:pic>
      </p:grpSp>
      <p:pic>
        <p:nvPicPr>
          <p:cNvPr id="36" name="Graphic 35" descr="Connections">
            <a:hlinkClick r:id="rId31"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218111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1CF3D-B4B7-4D9F-963D-15DC6D0DFBB5}"/>
              </a:ext>
            </a:extLst>
          </p:cNvPr>
          <p:cNvPicPr>
            <a:picLocks noChangeAspect="1"/>
          </p:cNvPicPr>
          <p:nvPr/>
        </p:nvPicPr>
        <p:blipFill>
          <a:blip r:embed="rId2"/>
          <a:stretch>
            <a:fillRect/>
          </a:stretch>
        </p:blipFill>
        <p:spPr>
          <a:xfrm>
            <a:off x="740101" y="0"/>
            <a:ext cx="11451899" cy="6858000"/>
          </a:xfrm>
          <a:prstGeom prst="rect">
            <a:avLst/>
          </a:prstGeom>
          <a:solidFill>
            <a:srgbClr val="EF233C"/>
          </a:solidFill>
        </p:spPr>
      </p:pic>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6000" y="6009899"/>
              <a:ext cx="612000" cy="612000"/>
            </a:xfrm>
            <a:prstGeom prst="rect">
              <a:avLst/>
            </a:prstGeom>
          </p:spPr>
        </p:pic>
      </p:grpSp>
      <p:pic>
        <p:nvPicPr>
          <p:cNvPr id="36" name="Graphic 35" descr="Connections">
            <a:hlinkClick r:id="rId31"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17240889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C5746-687C-4305-81BB-3B10B7DDCF06}"/>
              </a:ext>
            </a:extLst>
          </p:cNvPr>
          <p:cNvPicPr>
            <a:picLocks noChangeAspect="1"/>
          </p:cNvPicPr>
          <p:nvPr/>
        </p:nvPicPr>
        <p:blipFill>
          <a:blip r:embed="rId2"/>
          <a:stretch>
            <a:fillRect/>
          </a:stretch>
        </p:blipFill>
        <p:spPr>
          <a:xfrm>
            <a:off x="718598" y="0"/>
            <a:ext cx="11473402" cy="6858000"/>
          </a:xfrm>
          <a:prstGeom prst="rect">
            <a:avLst/>
          </a:prstGeom>
        </p:spPr>
      </p:pic>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6000" y="6009899"/>
              <a:ext cx="612000" cy="612000"/>
            </a:xfrm>
            <a:prstGeom prst="rect">
              <a:avLst/>
            </a:prstGeom>
          </p:spPr>
        </p:pic>
      </p:grpSp>
      <p:pic>
        <p:nvPicPr>
          <p:cNvPr id="36" name="Graphic 35" descr="Connections">
            <a:hlinkClick r:id="rId31"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10957978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160E561C-B0E3-472E-913C-AD593B9016E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18598" y="0"/>
            <a:ext cx="11473403" cy="6858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66000" y="6009899"/>
              <a:ext cx="612000" cy="612000"/>
            </a:xfrm>
            <a:prstGeom prst="rect">
              <a:avLst/>
            </a:prstGeom>
          </p:spPr>
        </p:pic>
      </p:grpSp>
      <p:pic>
        <p:nvPicPr>
          <p:cNvPr id="36" name="Graphic 35" descr="Connections">
            <a:hlinkClick r:id="rId34"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22652978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2"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51" y="251466"/>
            <a:ext cx="612000" cy="612000"/>
          </a:xfrm>
          <a:prstGeom prst="rect">
            <a:avLst/>
          </a:prstGeom>
        </p:spPr>
      </p:pic>
      <p:pic>
        <p:nvPicPr>
          <p:cNvPr id="33" name="Graphic 32" descr="Users">
            <a:hlinkClick r:id="rId15"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1198401"/>
            <a:ext cx="612000" cy="612000"/>
          </a:xfrm>
          <a:prstGeom prst="rect">
            <a:avLst/>
          </a:prstGeom>
        </p:spPr>
      </p:pic>
      <p:pic>
        <p:nvPicPr>
          <p:cNvPr id="34" name="Graphic 33" descr="Playbook">
            <a:hlinkClick r:id="rId18"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3123000"/>
            <a:ext cx="612000" cy="612000"/>
          </a:xfrm>
          <a:prstGeom prst="rect">
            <a:avLst/>
          </a:prstGeom>
        </p:spPr>
      </p:pic>
      <p:pic>
        <p:nvPicPr>
          <p:cNvPr id="35" name="Graphic 34" descr="Network diagram">
            <a:hlinkClick r:id="rId21"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8751" y="5047599"/>
            <a:ext cx="612000" cy="612000"/>
          </a:xfrm>
          <a:prstGeom prst="rect">
            <a:avLst/>
          </a:prstGeom>
        </p:spPr>
      </p:pic>
      <p:pic>
        <p:nvPicPr>
          <p:cNvPr id="37" name="Graphic 36" descr="Playbook">
            <a:hlinkClick r:id="rId24"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4085301"/>
            <a:ext cx="612000" cy="612000"/>
          </a:xfrm>
          <a:prstGeom prst="rect">
            <a:avLst/>
          </a:prstGeom>
        </p:spPr>
      </p:pic>
      <p:pic>
        <p:nvPicPr>
          <p:cNvPr id="38" name="Graphic 37" descr="Puzzle pieces">
            <a:hlinkClick r:id="rId25"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DDCA8436-5CCA-44E0-B69D-1A03AC1C6DC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4019" y="0"/>
            <a:ext cx="11497981" cy="6858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6000" y="6009899"/>
              <a:ext cx="612000" cy="612000"/>
            </a:xfrm>
            <a:prstGeom prst="rect">
              <a:avLst/>
            </a:prstGeom>
          </p:spPr>
        </p:pic>
      </p:grpSp>
      <p:pic>
        <p:nvPicPr>
          <p:cNvPr id="36" name="Graphic 35" descr="Connections">
            <a:hlinkClick r:id="rId33"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21045795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76612168-E8D3-4AAD-BC18-FC5E2769F917}"/>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17630" y="0"/>
            <a:ext cx="11474371" cy="6857999"/>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66000" y="6009899"/>
              <a:ext cx="612000" cy="612000"/>
            </a:xfrm>
            <a:prstGeom prst="rect">
              <a:avLst/>
            </a:prstGeom>
          </p:spPr>
        </p:pic>
      </p:grpSp>
      <p:pic>
        <p:nvPicPr>
          <p:cNvPr id="36" name="Graphic 35" descr="Connections">
            <a:hlinkClick r:id="rId34"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995772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2"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51" y="251466"/>
            <a:ext cx="612000" cy="612000"/>
          </a:xfrm>
          <a:prstGeom prst="rect">
            <a:avLst/>
          </a:prstGeom>
        </p:spPr>
      </p:pic>
      <p:pic>
        <p:nvPicPr>
          <p:cNvPr id="33" name="Graphic 32" descr="Users">
            <a:hlinkClick r:id="rId15"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1198401"/>
            <a:ext cx="612000" cy="612000"/>
          </a:xfrm>
          <a:prstGeom prst="rect">
            <a:avLst/>
          </a:prstGeom>
        </p:spPr>
      </p:pic>
      <p:pic>
        <p:nvPicPr>
          <p:cNvPr id="34" name="Graphic 33" descr="Playbook">
            <a:hlinkClick r:id="rId18"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3123000"/>
            <a:ext cx="612000" cy="612000"/>
          </a:xfrm>
          <a:prstGeom prst="rect">
            <a:avLst/>
          </a:prstGeom>
        </p:spPr>
      </p:pic>
      <p:pic>
        <p:nvPicPr>
          <p:cNvPr id="35" name="Graphic 34" descr="Network diagram">
            <a:hlinkClick r:id="rId21"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8751" y="5047599"/>
            <a:ext cx="612000" cy="612000"/>
          </a:xfrm>
          <a:prstGeom prst="rect">
            <a:avLst/>
          </a:prstGeom>
        </p:spPr>
      </p:pic>
      <p:pic>
        <p:nvPicPr>
          <p:cNvPr id="37" name="Graphic 36" descr="Playbook">
            <a:hlinkClick r:id="rId24"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4085301"/>
            <a:ext cx="612000" cy="612000"/>
          </a:xfrm>
          <a:prstGeom prst="rect">
            <a:avLst/>
          </a:prstGeom>
        </p:spPr>
      </p:pic>
      <p:pic>
        <p:nvPicPr>
          <p:cNvPr id="38" name="Graphic 37" descr="Puzzle pieces">
            <a:hlinkClick r:id="rId25"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28CB8C66-9686-4120-A788-471AA121D9C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4481" y="0"/>
            <a:ext cx="11497519" cy="6858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6000" y="6009899"/>
              <a:ext cx="612000" cy="612000"/>
            </a:xfrm>
            <a:prstGeom prst="rect">
              <a:avLst/>
            </a:prstGeom>
          </p:spPr>
        </p:pic>
      </p:grpSp>
      <p:pic>
        <p:nvPicPr>
          <p:cNvPr id="36" name="Graphic 35" descr="Connections">
            <a:hlinkClick r:id="rId33"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8299065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F4247476-A810-4F57-9A9C-FAACEEE602C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4019" y="0"/>
            <a:ext cx="11497981" cy="6858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66000" y="6009899"/>
              <a:ext cx="612000" cy="612000"/>
            </a:xfrm>
            <a:prstGeom prst="rect">
              <a:avLst/>
            </a:prstGeom>
          </p:spPr>
        </p:pic>
      </p:grpSp>
      <p:pic>
        <p:nvPicPr>
          <p:cNvPr id="36" name="Graphic 35" descr="Connections">
            <a:hlinkClick r:id="rId34"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21943845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2"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51" y="251466"/>
            <a:ext cx="612000" cy="612000"/>
          </a:xfrm>
          <a:prstGeom prst="rect">
            <a:avLst/>
          </a:prstGeom>
        </p:spPr>
      </p:pic>
      <p:pic>
        <p:nvPicPr>
          <p:cNvPr id="33" name="Graphic 32" descr="Users">
            <a:hlinkClick r:id="rId15"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1198401"/>
            <a:ext cx="612000" cy="612000"/>
          </a:xfrm>
          <a:prstGeom prst="rect">
            <a:avLst/>
          </a:prstGeom>
        </p:spPr>
      </p:pic>
      <p:pic>
        <p:nvPicPr>
          <p:cNvPr id="34" name="Graphic 33" descr="Playbook">
            <a:hlinkClick r:id="rId18"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3123000"/>
            <a:ext cx="612000" cy="612000"/>
          </a:xfrm>
          <a:prstGeom prst="rect">
            <a:avLst/>
          </a:prstGeom>
        </p:spPr>
      </p:pic>
      <p:pic>
        <p:nvPicPr>
          <p:cNvPr id="35" name="Graphic 34" descr="Network diagram">
            <a:hlinkClick r:id="rId21"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8751" y="5047599"/>
            <a:ext cx="612000" cy="612000"/>
          </a:xfrm>
          <a:prstGeom prst="rect">
            <a:avLst/>
          </a:prstGeom>
        </p:spPr>
      </p:pic>
      <p:pic>
        <p:nvPicPr>
          <p:cNvPr id="37" name="Graphic 36" descr="Playbook">
            <a:hlinkClick r:id="rId24"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4085301"/>
            <a:ext cx="612000" cy="612000"/>
          </a:xfrm>
          <a:prstGeom prst="rect">
            <a:avLst/>
          </a:prstGeom>
        </p:spPr>
      </p:pic>
      <p:pic>
        <p:nvPicPr>
          <p:cNvPr id="38" name="Graphic 37" descr="Puzzle pieces">
            <a:hlinkClick r:id="rId25"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12BC8912-FFC7-4E7A-BB03-1030D18ECD4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18598" y="0"/>
            <a:ext cx="11473402" cy="6858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6000" y="6009899"/>
              <a:ext cx="612000" cy="612000"/>
            </a:xfrm>
            <a:prstGeom prst="rect">
              <a:avLst/>
            </a:prstGeom>
          </p:spPr>
        </p:pic>
      </p:grpSp>
      <p:pic>
        <p:nvPicPr>
          <p:cNvPr id="36" name="Graphic 35" descr="Connections">
            <a:hlinkClick r:id="rId33"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41491995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88C6A2-F6A5-43F4-AF3D-9ED6607F0272}"/>
              </a:ext>
            </a:extLst>
          </p:cNvPr>
          <p:cNvPicPr>
            <a:picLocks noChangeAspect="1"/>
          </p:cNvPicPr>
          <p:nvPr/>
        </p:nvPicPr>
        <p:blipFill>
          <a:blip r:embed="rId2"/>
          <a:stretch>
            <a:fillRect/>
          </a:stretch>
        </p:blipFill>
        <p:spPr>
          <a:xfrm>
            <a:off x="664598" y="-16589"/>
            <a:ext cx="11527402" cy="6874589"/>
          </a:xfrm>
          <a:prstGeom prst="rect">
            <a:avLst/>
          </a:prstGeom>
        </p:spPr>
      </p:pic>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3"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751" y="251466"/>
            <a:ext cx="612000" cy="612000"/>
          </a:xfrm>
          <a:prstGeom prst="rect">
            <a:avLst/>
          </a:prstGeom>
        </p:spPr>
      </p:pic>
      <p:pic>
        <p:nvPicPr>
          <p:cNvPr id="33" name="Graphic 32" descr="Users">
            <a:hlinkClick r:id="rId16"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751" y="1198401"/>
            <a:ext cx="612000" cy="612000"/>
          </a:xfrm>
          <a:prstGeom prst="rect">
            <a:avLst/>
          </a:prstGeom>
        </p:spPr>
      </p:pic>
      <p:pic>
        <p:nvPicPr>
          <p:cNvPr id="34" name="Graphic 33" descr="Playbook">
            <a:hlinkClick r:id="rId19"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3123000"/>
            <a:ext cx="612000" cy="612000"/>
          </a:xfrm>
          <a:prstGeom prst="rect">
            <a:avLst/>
          </a:prstGeom>
        </p:spPr>
      </p:pic>
      <p:pic>
        <p:nvPicPr>
          <p:cNvPr id="35" name="Graphic 34" descr="Network diagram">
            <a:hlinkClick r:id="rId22"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8751" y="5047599"/>
            <a:ext cx="612000" cy="612000"/>
          </a:xfrm>
          <a:prstGeom prst="rect">
            <a:avLst/>
          </a:prstGeom>
        </p:spPr>
      </p:pic>
      <p:pic>
        <p:nvPicPr>
          <p:cNvPr id="37" name="Graphic 36" descr="Playbook">
            <a:hlinkClick r:id="rId25"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751" y="4085301"/>
            <a:ext cx="612000" cy="612000"/>
          </a:xfrm>
          <a:prstGeom prst="rect">
            <a:avLst/>
          </a:prstGeom>
        </p:spPr>
      </p:pic>
      <p:pic>
        <p:nvPicPr>
          <p:cNvPr id="38" name="Graphic 37" descr="Puzzle pieces">
            <a:hlinkClick r:id="rId26"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2019" y="2143024"/>
            <a:ext cx="612000" cy="612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6000" y="6009899"/>
              <a:ext cx="612000" cy="612000"/>
            </a:xfrm>
            <a:prstGeom prst="rect">
              <a:avLst/>
            </a:prstGeom>
          </p:spPr>
        </p:pic>
      </p:grpSp>
      <p:pic>
        <p:nvPicPr>
          <p:cNvPr id="36" name="Graphic 35" descr="Connections">
            <a:hlinkClick r:id="rId31"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9451144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7B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9F4086-B2B9-46CE-BCDB-A98614A670B2}"/>
              </a:ext>
            </a:extLst>
          </p:cNvPr>
          <p:cNvGrpSpPr/>
          <p:nvPr/>
        </p:nvGrpSpPr>
        <p:grpSpPr>
          <a:xfrm>
            <a:off x="-720000" y="189783"/>
            <a:ext cx="720000" cy="720000"/>
            <a:chOff x="-720000" y="189783"/>
            <a:chExt cx="720000" cy="720000"/>
          </a:xfrm>
        </p:grpSpPr>
        <p:sp>
          <p:nvSpPr>
            <p:cNvPr id="3" name="Flowchart: Connector 2">
              <a:extLst>
                <a:ext uri="{FF2B5EF4-FFF2-40B4-BE49-F238E27FC236}">
                  <a16:creationId xmlns:a16="http://schemas.microsoft.com/office/drawing/2014/main" id="{C1D9EFAE-3037-439E-B0FB-C919646F1362}"/>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Lightbulb">
              <a:extLst>
                <a:ext uri="{FF2B5EF4-FFF2-40B4-BE49-F238E27FC236}">
                  <a16:creationId xmlns:a16="http://schemas.microsoft.com/office/drawing/2014/main" id="{482A1939-4EBD-4857-9607-0C652D02ADD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5" name="Group 4">
            <a:extLst>
              <a:ext uri="{FF2B5EF4-FFF2-40B4-BE49-F238E27FC236}">
                <a16:creationId xmlns:a16="http://schemas.microsoft.com/office/drawing/2014/main" id="{6CA789DE-510A-4D1E-9328-78772C1034F7}"/>
              </a:ext>
            </a:extLst>
          </p:cNvPr>
          <p:cNvGrpSpPr/>
          <p:nvPr/>
        </p:nvGrpSpPr>
        <p:grpSpPr>
          <a:xfrm>
            <a:off x="-720000" y="1152083"/>
            <a:ext cx="720000" cy="720000"/>
            <a:chOff x="-720000" y="1152083"/>
            <a:chExt cx="720000" cy="720000"/>
          </a:xfrm>
        </p:grpSpPr>
        <p:sp>
          <p:nvSpPr>
            <p:cNvPr id="6" name="Flowchart: Connector 5">
              <a:extLst>
                <a:ext uri="{FF2B5EF4-FFF2-40B4-BE49-F238E27FC236}">
                  <a16:creationId xmlns:a16="http://schemas.microsoft.com/office/drawing/2014/main" id="{B5384A37-8C71-4DEA-AC52-98DF9F2DEE1E}"/>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Users">
              <a:extLst>
                <a:ext uri="{FF2B5EF4-FFF2-40B4-BE49-F238E27FC236}">
                  <a16:creationId xmlns:a16="http://schemas.microsoft.com/office/drawing/2014/main" id="{523F6B9B-2D83-4487-9277-15B0BD4BEB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8" name="Group 7">
            <a:extLst>
              <a:ext uri="{FF2B5EF4-FFF2-40B4-BE49-F238E27FC236}">
                <a16:creationId xmlns:a16="http://schemas.microsoft.com/office/drawing/2014/main" id="{FF5968A3-177E-45BD-8296-962A4398BA6C}"/>
              </a:ext>
            </a:extLst>
          </p:cNvPr>
          <p:cNvGrpSpPr/>
          <p:nvPr/>
        </p:nvGrpSpPr>
        <p:grpSpPr>
          <a:xfrm>
            <a:off x="-720000" y="5001283"/>
            <a:ext cx="720000" cy="720000"/>
            <a:chOff x="-720000" y="5001283"/>
            <a:chExt cx="720000" cy="720000"/>
          </a:xfrm>
        </p:grpSpPr>
        <p:sp>
          <p:nvSpPr>
            <p:cNvPr id="9" name="Flowchart: Connector 8">
              <a:extLst>
                <a:ext uri="{FF2B5EF4-FFF2-40B4-BE49-F238E27FC236}">
                  <a16:creationId xmlns:a16="http://schemas.microsoft.com/office/drawing/2014/main" id="{7164B41F-77C5-466A-9A65-79836C89A498}"/>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Network diagram">
              <a:extLst>
                <a:ext uri="{FF2B5EF4-FFF2-40B4-BE49-F238E27FC236}">
                  <a16:creationId xmlns:a16="http://schemas.microsoft.com/office/drawing/2014/main" id="{EF689603-C33B-4035-A73E-26D24D0EAB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1" name="Group 10">
            <a:extLst>
              <a:ext uri="{FF2B5EF4-FFF2-40B4-BE49-F238E27FC236}">
                <a16:creationId xmlns:a16="http://schemas.microsoft.com/office/drawing/2014/main" id="{314CB0A5-5934-4107-8110-E8B6D48A539D}"/>
              </a:ext>
            </a:extLst>
          </p:cNvPr>
          <p:cNvGrpSpPr/>
          <p:nvPr/>
        </p:nvGrpSpPr>
        <p:grpSpPr>
          <a:xfrm>
            <a:off x="-720000" y="5963581"/>
            <a:ext cx="720000" cy="720000"/>
            <a:chOff x="-720000" y="5963581"/>
            <a:chExt cx="720000" cy="720000"/>
          </a:xfrm>
        </p:grpSpPr>
        <p:sp>
          <p:nvSpPr>
            <p:cNvPr id="12" name="Flowchart: Connector 11">
              <a:extLst>
                <a:ext uri="{FF2B5EF4-FFF2-40B4-BE49-F238E27FC236}">
                  <a16:creationId xmlns:a16="http://schemas.microsoft.com/office/drawing/2014/main" id="{68D5DE99-A70A-482B-BB0D-89035419FD5E}"/>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Connections">
              <a:extLst>
                <a:ext uri="{FF2B5EF4-FFF2-40B4-BE49-F238E27FC236}">
                  <a16:creationId xmlns:a16="http://schemas.microsoft.com/office/drawing/2014/main" id="{1D25D4FD-B164-4C3F-99C9-7AEAE9712DB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14" name="Group 13">
            <a:extLst>
              <a:ext uri="{FF2B5EF4-FFF2-40B4-BE49-F238E27FC236}">
                <a16:creationId xmlns:a16="http://schemas.microsoft.com/office/drawing/2014/main" id="{8806F433-2E21-47CF-9DF8-4D1DD48153FE}"/>
              </a:ext>
            </a:extLst>
          </p:cNvPr>
          <p:cNvGrpSpPr/>
          <p:nvPr/>
        </p:nvGrpSpPr>
        <p:grpSpPr>
          <a:xfrm>
            <a:off x="-720000" y="4038983"/>
            <a:ext cx="720000" cy="720000"/>
            <a:chOff x="-720000" y="4038983"/>
            <a:chExt cx="720000" cy="720000"/>
          </a:xfrm>
        </p:grpSpPr>
        <p:sp>
          <p:nvSpPr>
            <p:cNvPr id="15" name="Flowchart: Connector 14">
              <a:extLst>
                <a:ext uri="{FF2B5EF4-FFF2-40B4-BE49-F238E27FC236}">
                  <a16:creationId xmlns:a16="http://schemas.microsoft.com/office/drawing/2014/main" id="{AFF627E6-FEC2-4F9B-B358-4F04F8557F7A}"/>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Playbook">
              <a:extLst>
                <a:ext uri="{FF2B5EF4-FFF2-40B4-BE49-F238E27FC236}">
                  <a16:creationId xmlns:a16="http://schemas.microsoft.com/office/drawing/2014/main" id="{2189D15D-75F0-46BD-B3BB-303E20FC3F9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17" name="Group 16">
            <a:extLst>
              <a:ext uri="{FF2B5EF4-FFF2-40B4-BE49-F238E27FC236}">
                <a16:creationId xmlns:a16="http://schemas.microsoft.com/office/drawing/2014/main" id="{2AA11DB3-47E5-4039-BF1A-441F94471905}"/>
              </a:ext>
            </a:extLst>
          </p:cNvPr>
          <p:cNvGrpSpPr/>
          <p:nvPr/>
        </p:nvGrpSpPr>
        <p:grpSpPr>
          <a:xfrm>
            <a:off x="516899" y="2114383"/>
            <a:ext cx="720000" cy="720000"/>
            <a:chOff x="-720000" y="2114383"/>
            <a:chExt cx="720000" cy="720000"/>
          </a:xfrm>
        </p:grpSpPr>
        <p:sp>
          <p:nvSpPr>
            <p:cNvPr id="18" name="Flowchart: Connector 17">
              <a:extLst>
                <a:ext uri="{FF2B5EF4-FFF2-40B4-BE49-F238E27FC236}">
                  <a16:creationId xmlns:a16="http://schemas.microsoft.com/office/drawing/2014/main" id="{E1C13260-22D1-486D-8F4E-F2FF4AE23CE9}"/>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Graphic 18" descr="Puzzle pieces">
              <a:extLst>
                <a:ext uri="{FF2B5EF4-FFF2-40B4-BE49-F238E27FC236}">
                  <a16:creationId xmlns:a16="http://schemas.microsoft.com/office/drawing/2014/main" id="{F352FF7B-CAFF-4242-B6C6-0CD1F4AC5D6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0" name="Group 19">
            <a:extLst>
              <a:ext uri="{FF2B5EF4-FFF2-40B4-BE49-F238E27FC236}">
                <a16:creationId xmlns:a16="http://schemas.microsoft.com/office/drawing/2014/main" id="{0C9A0B9E-686A-465C-A173-919C8BC11475}"/>
              </a:ext>
            </a:extLst>
          </p:cNvPr>
          <p:cNvGrpSpPr/>
          <p:nvPr/>
        </p:nvGrpSpPr>
        <p:grpSpPr>
          <a:xfrm>
            <a:off x="-702732" y="3069002"/>
            <a:ext cx="720000" cy="720000"/>
            <a:chOff x="-720000" y="3076683"/>
            <a:chExt cx="720000" cy="720000"/>
          </a:xfrm>
        </p:grpSpPr>
        <p:sp>
          <p:nvSpPr>
            <p:cNvPr id="21" name="Flowchart: Connector 20">
              <a:extLst>
                <a:ext uri="{FF2B5EF4-FFF2-40B4-BE49-F238E27FC236}">
                  <a16:creationId xmlns:a16="http://schemas.microsoft.com/office/drawing/2014/main" id="{339DE851-F3AB-41DA-9B35-0EDCC08C014D}"/>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descr="Playbook">
              <a:extLst>
                <a:ext uri="{FF2B5EF4-FFF2-40B4-BE49-F238E27FC236}">
                  <a16:creationId xmlns:a16="http://schemas.microsoft.com/office/drawing/2014/main" id="{6EE3824E-2718-4EBF-B828-35ABC579307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23" name="Freeform: Shape 22">
            <a:extLst>
              <a:ext uri="{FF2B5EF4-FFF2-40B4-BE49-F238E27FC236}">
                <a16:creationId xmlns:a16="http://schemas.microsoft.com/office/drawing/2014/main" id="{16622669-54FD-4B47-A037-ED27919FE0B3}"/>
              </a:ext>
            </a:extLst>
          </p:cNvPr>
          <p:cNvSpPr/>
          <p:nvPr/>
        </p:nvSpPr>
        <p:spPr>
          <a:xfrm>
            <a:off x="0" y="-8666057"/>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24" name="Graphic 23" descr="Lightbulb">
            <a:hlinkClick r:id="rId14" action="ppaction://hlinksldjump"/>
            <a:extLst>
              <a:ext uri="{FF2B5EF4-FFF2-40B4-BE49-F238E27FC236}">
                <a16:creationId xmlns:a16="http://schemas.microsoft.com/office/drawing/2014/main" id="{5AB02E1E-8FCB-459D-BDF2-5DC9B523020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25" name="Graphic 24" descr="Users">
            <a:hlinkClick r:id="rId17" action="ppaction://hlinksldjump"/>
            <a:extLst>
              <a:ext uri="{FF2B5EF4-FFF2-40B4-BE49-F238E27FC236}">
                <a16:creationId xmlns:a16="http://schemas.microsoft.com/office/drawing/2014/main" id="{553FD060-BD28-4503-AB42-AC7523BD994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26" name="Graphic 25" descr="Playbook">
            <a:hlinkClick r:id="rId20" action="ppaction://hlinksldjump"/>
            <a:extLst>
              <a:ext uri="{FF2B5EF4-FFF2-40B4-BE49-F238E27FC236}">
                <a16:creationId xmlns:a16="http://schemas.microsoft.com/office/drawing/2014/main" id="{6605D7AB-54FE-4592-A626-AD9DFDA4ACB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27" name="Graphic 26" descr="Network diagram">
            <a:hlinkClick r:id="rId23" action="ppaction://hlinksldjump"/>
            <a:extLst>
              <a:ext uri="{FF2B5EF4-FFF2-40B4-BE49-F238E27FC236}">
                <a16:creationId xmlns:a16="http://schemas.microsoft.com/office/drawing/2014/main" id="{9553E97B-680D-466F-A5CC-92BE8FAE5AA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28" name="Graphic 27" descr="Connections">
            <a:hlinkClick r:id="rId26" action="ppaction://hlinksldjump"/>
            <a:extLst>
              <a:ext uri="{FF2B5EF4-FFF2-40B4-BE49-F238E27FC236}">
                <a16:creationId xmlns:a16="http://schemas.microsoft.com/office/drawing/2014/main" id="{F1B467CF-3CDD-4317-A2D8-3AEDA1B52BCC}"/>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29" name="Graphic 28" descr="Playbook">
            <a:hlinkClick r:id="rId29" action="ppaction://hlinksldjump"/>
            <a:extLst>
              <a:ext uri="{FF2B5EF4-FFF2-40B4-BE49-F238E27FC236}">
                <a16:creationId xmlns:a16="http://schemas.microsoft.com/office/drawing/2014/main" id="{C082F54C-34F7-4256-A117-1581FF300C2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0" name="Graphic 29" descr="Puzzle pieces">
            <a:hlinkClick r:id="rId30" action="ppaction://hlinksldjump"/>
            <a:extLst>
              <a:ext uri="{FF2B5EF4-FFF2-40B4-BE49-F238E27FC236}">
                <a16:creationId xmlns:a16="http://schemas.microsoft.com/office/drawing/2014/main" id="{AB130557-E4AD-4D64-B126-0057A6E961E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pic>
        <p:nvPicPr>
          <p:cNvPr id="34" name="Picture 33">
            <a:extLst>
              <a:ext uri="{FF2B5EF4-FFF2-40B4-BE49-F238E27FC236}">
                <a16:creationId xmlns:a16="http://schemas.microsoft.com/office/drawing/2014/main" id="{250256C0-706C-4980-93DA-B2436DE6232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12770" y="1228747"/>
            <a:ext cx="11104910" cy="5546185"/>
          </a:xfrm>
          <a:prstGeom prst="rect">
            <a:avLst/>
          </a:prstGeom>
        </p:spPr>
      </p:pic>
      <p:sp>
        <p:nvSpPr>
          <p:cNvPr id="36" name="TextBox 35">
            <a:extLst>
              <a:ext uri="{FF2B5EF4-FFF2-40B4-BE49-F238E27FC236}">
                <a16:creationId xmlns:a16="http://schemas.microsoft.com/office/drawing/2014/main" id="{BB7E5BBD-ABFD-4CF2-A41B-21690D10FA7F}"/>
              </a:ext>
            </a:extLst>
          </p:cNvPr>
          <p:cNvSpPr txBox="1"/>
          <p:nvPr/>
        </p:nvSpPr>
        <p:spPr>
          <a:xfrm>
            <a:off x="3657600" y="397383"/>
            <a:ext cx="5090160" cy="584775"/>
          </a:xfrm>
          <a:prstGeom prst="rect">
            <a:avLst/>
          </a:prstGeom>
          <a:noFill/>
        </p:spPr>
        <p:txBody>
          <a:bodyPr wrap="square">
            <a:spAutoFit/>
          </a:bodyPr>
          <a:lstStyle/>
          <a:p>
            <a:r>
              <a:rPr lang="en-US" sz="3200" b="1" spc="300" dirty="0">
                <a:solidFill>
                  <a:prstClr val="black">
                    <a:lumMod val="75000"/>
                    <a:lumOff val="25000"/>
                  </a:prstClr>
                </a:solidFill>
                <a:latin typeface="Montserrat" pitchFamily="2" charset="77"/>
              </a:rPr>
              <a:t>SCHEMA DIAGRAM</a:t>
            </a:r>
            <a:endParaRPr lang="en-IN" dirty="0"/>
          </a:p>
        </p:txBody>
      </p:sp>
      <p:pic>
        <p:nvPicPr>
          <p:cNvPr id="37" name="Graphic 36">
            <a:extLst>
              <a:ext uri="{FF2B5EF4-FFF2-40B4-BE49-F238E27FC236}">
                <a16:creationId xmlns:a16="http://schemas.microsoft.com/office/drawing/2014/main" id="{AAC6603D-F413-445F-91F3-AE3C43F6E33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1432676">
            <a:off x="4645808" y="993084"/>
            <a:ext cx="2900384" cy="134841"/>
          </a:xfrm>
          <a:prstGeom prst="rect">
            <a:avLst/>
          </a:prstGeom>
        </p:spPr>
      </p:pic>
      <p:grpSp>
        <p:nvGrpSpPr>
          <p:cNvPr id="38" name="!!lamp">
            <a:extLst>
              <a:ext uri="{FF2B5EF4-FFF2-40B4-BE49-F238E27FC236}">
                <a16:creationId xmlns:a16="http://schemas.microsoft.com/office/drawing/2014/main" id="{48DD02F0-DE3A-46A3-99E4-BDDBE0AE3A41}"/>
              </a:ext>
            </a:extLst>
          </p:cNvPr>
          <p:cNvGrpSpPr/>
          <p:nvPr/>
        </p:nvGrpSpPr>
        <p:grpSpPr>
          <a:xfrm>
            <a:off x="1963606" y="251466"/>
            <a:ext cx="1480634" cy="2109653"/>
            <a:chOff x="5009734" y="1528902"/>
            <a:chExt cx="2224912" cy="3839904"/>
          </a:xfrm>
          <a:solidFill>
            <a:schemeClr val="tx1">
              <a:lumMod val="75000"/>
              <a:lumOff val="25000"/>
            </a:schemeClr>
          </a:solidFill>
        </p:grpSpPr>
        <p:sp>
          <p:nvSpPr>
            <p:cNvPr id="39" name="Freeform 89">
              <a:extLst>
                <a:ext uri="{FF2B5EF4-FFF2-40B4-BE49-F238E27FC236}">
                  <a16:creationId xmlns:a16="http://schemas.microsoft.com/office/drawing/2014/main" id="{01560DA6-819F-433F-8C60-94B48CE2DFA2}"/>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x-none"/>
            </a:p>
          </p:txBody>
        </p:sp>
        <p:sp>
          <p:nvSpPr>
            <p:cNvPr id="40" name="Freeform 90">
              <a:extLst>
                <a:ext uri="{FF2B5EF4-FFF2-40B4-BE49-F238E27FC236}">
                  <a16:creationId xmlns:a16="http://schemas.microsoft.com/office/drawing/2014/main" id="{2C38E487-0A6A-4BEC-BFF6-003D86C3BB07}"/>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x-none"/>
            </a:p>
          </p:txBody>
        </p:sp>
        <p:sp>
          <p:nvSpPr>
            <p:cNvPr id="41" name="Freeform 91">
              <a:extLst>
                <a:ext uri="{FF2B5EF4-FFF2-40B4-BE49-F238E27FC236}">
                  <a16:creationId xmlns:a16="http://schemas.microsoft.com/office/drawing/2014/main" id="{8F1360B5-7A25-473D-AAD2-805D65A43601}"/>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x-none"/>
            </a:p>
          </p:txBody>
        </p:sp>
        <p:sp>
          <p:nvSpPr>
            <p:cNvPr id="42" name="Freeform 92">
              <a:extLst>
                <a:ext uri="{FF2B5EF4-FFF2-40B4-BE49-F238E27FC236}">
                  <a16:creationId xmlns:a16="http://schemas.microsoft.com/office/drawing/2014/main" id="{0602F473-AB23-4194-9203-06C353882F74}"/>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x-none"/>
            </a:p>
          </p:txBody>
        </p:sp>
        <p:sp>
          <p:nvSpPr>
            <p:cNvPr id="43" name="Freeform 93">
              <a:extLst>
                <a:ext uri="{FF2B5EF4-FFF2-40B4-BE49-F238E27FC236}">
                  <a16:creationId xmlns:a16="http://schemas.microsoft.com/office/drawing/2014/main" id="{027C92B4-C0FF-4B67-BC82-07F579C1FB7E}"/>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x-none"/>
            </a:p>
          </p:txBody>
        </p:sp>
        <p:sp>
          <p:nvSpPr>
            <p:cNvPr id="44" name="Freeform 94">
              <a:extLst>
                <a:ext uri="{FF2B5EF4-FFF2-40B4-BE49-F238E27FC236}">
                  <a16:creationId xmlns:a16="http://schemas.microsoft.com/office/drawing/2014/main" id="{FAB0AE64-7616-4939-B114-6F41992EE37E}"/>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x-none"/>
            </a:p>
          </p:txBody>
        </p:sp>
        <p:sp>
          <p:nvSpPr>
            <p:cNvPr id="45" name="Freeform 95">
              <a:extLst>
                <a:ext uri="{FF2B5EF4-FFF2-40B4-BE49-F238E27FC236}">
                  <a16:creationId xmlns:a16="http://schemas.microsoft.com/office/drawing/2014/main" id="{D1FECEA8-80D9-4C24-8A3A-A545C08E7EB2}"/>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x-none"/>
            </a:p>
          </p:txBody>
        </p:sp>
        <p:sp>
          <p:nvSpPr>
            <p:cNvPr id="46" name="Freeform 96">
              <a:extLst>
                <a:ext uri="{FF2B5EF4-FFF2-40B4-BE49-F238E27FC236}">
                  <a16:creationId xmlns:a16="http://schemas.microsoft.com/office/drawing/2014/main" id="{D06AD040-CE50-407C-A5ED-16EC484DDE89}"/>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x-none"/>
            </a:p>
          </p:txBody>
        </p:sp>
        <p:sp>
          <p:nvSpPr>
            <p:cNvPr id="47" name="Freeform 97">
              <a:extLst>
                <a:ext uri="{FF2B5EF4-FFF2-40B4-BE49-F238E27FC236}">
                  <a16:creationId xmlns:a16="http://schemas.microsoft.com/office/drawing/2014/main" id="{6828F8F9-4F52-462D-95D9-366C6F10F9DB}"/>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x-none"/>
            </a:p>
          </p:txBody>
        </p:sp>
        <p:sp>
          <p:nvSpPr>
            <p:cNvPr id="48" name="Freeform 98">
              <a:extLst>
                <a:ext uri="{FF2B5EF4-FFF2-40B4-BE49-F238E27FC236}">
                  <a16:creationId xmlns:a16="http://schemas.microsoft.com/office/drawing/2014/main" id="{5F3DEE8F-057B-4D87-AF5D-D7B8ED124283}"/>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x-none"/>
            </a:p>
          </p:txBody>
        </p:sp>
        <p:sp>
          <p:nvSpPr>
            <p:cNvPr id="49" name="Freeform 99">
              <a:extLst>
                <a:ext uri="{FF2B5EF4-FFF2-40B4-BE49-F238E27FC236}">
                  <a16:creationId xmlns:a16="http://schemas.microsoft.com/office/drawing/2014/main" id="{DC0A9C4D-F62E-44C0-B371-1492F19C0DBD}"/>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x-none"/>
            </a:p>
          </p:txBody>
        </p:sp>
        <p:sp>
          <p:nvSpPr>
            <p:cNvPr id="50" name="Freeform 100">
              <a:extLst>
                <a:ext uri="{FF2B5EF4-FFF2-40B4-BE49-F238E27FC236}">
                  <a16:creationId xmlns:a16="http://schemas.microsoft.com/office/drawing/2014/main" id="{45AB6DCB-03D6-4D67-B43E-3C25262E4CA9}"/>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x-none"/>
            </a:p>
          </p:txBody>
        </p:sp>
        <p:sp>
          <p:nvSpPr>
            <p:cNvPr id="51" name="Freeform 101">
              <a:extLst>
                <a:ext uri="{FF2B5EF4-FFF2-40B4-BE49-F238E27FC236}">
                  <a16:creationId xmlns:a16="http://schemas.microsoft.com/office/drawing/2014/main" id="{D56372A8-0CE8-454B-A8BE-3EC4B6F4DEEE}"/>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x-none"/>
            </a:p>
          </p:txBody>
        </p:sp>
        <p:sp>
          <p:nvSpPr>
            <p:cNvPr id="52" name="Freeform 102">
              <a:extLst>
                <a:ext uri="{FF2B5EF4-FFF2-40B4-BE49-F238E27FC236}">
                  <a16:creationId xmlns:a16="http://schemas.microsoft.com/office/drawing/2014/main" id="{8C9063F7-B140-4B79-A12F-AC6DFACB7FF9}"/>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x-none"/>
            </a:p>
          </p:txBody>
        </p:sp>
        <p:sp>
          <p:nvSpPr>
            <p:cNvPr id="53" name="Freeform 103">
              <a:extLst>
                <a:ext uri="{FF2B5EF4-FFF2-40B4-BE49-F238E27FC236}">
                  <a16:creationId xmlns:a16="http://schemas.microsoft.com/office/drawing/2014/main" id="{88B8CD9D-362E-41A1-8C5B-FA7B07FEEDA9}"/>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x-none"/>
            </a:p>
          </p:txBody>
        </p:sp>
        <p:sp>
          <p:nvSpPr>
            <p:cNvPr id="54" name="Freeform 104">
              <a:extLst>
                <a:ext uri="{FF2B5EF4-FFF2-40B4-BE49-F238E27FC236}">
                  <a16:creationId xmlns:a16="http://schemas.microsoft.com/office/drawing/2014/main" id="{1642920D-83DE-4253-BC7C-1CA4E424EA9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x-none"/>
            </a:p>
          </p:txBody>
        </p:sp>
        <p:sp>
          <p:nvSpPr>
            <p:cNvPr id="55" name="Freeform 105">
              <a:extLst>
                <a:ext uri="{FF2B5EF4-FFF2-40B4-BE49-F238E27FC236}">
                  <a16:creationId xmlns:a16="http://schemas.microsoft.com/office/drawing/2014/main" id="{7A1B55C7-35CE-4301-B5C2-6954A50F54D5}"/>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x-none"/>
            </a:p>
          </p:txBody>
        </p:sp>
      </p:grpSp>
    </p:spTree>
    <p:extLst>
      <p:ext uri="{BB962C8B-B14F-4D97-AF65-F5344CB8AC3E}">
        <p14:creationId xmlns:p14="http://schemas.microsoft.com/office/powerpoint/2010/main" val="8508861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2"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51" y="251466"/>
            <a:ext cx="612000" cy="612000"/>
          </a:xfrm>
          <a:prstGeom prst="rect">
            <a:avLst/>
          </a:prstGeom>
        </p:spPr>
      </p:pic>
      <p:pic>
        <p:nvPicPr>
          <p:cNvPr id="33" name="Graphic 32" descr="Users">
            <a:hlinkClick r:id="rId15"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1198401"/>
            <a:ext cx="612000" cy="612000"/>
          </a:xfrm>
          <a:prstGeom prst="rect">
            <a:avLst/>
          </a:prstGeom>
        </p:spPr>
      </p:pic>
      <p:pic>
        <p:nvPicPr>
          <p:cNvPr id="34" name="Graphic 33" descr="Playbook">
            <a:hlinkClick r:id="rId18"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3123000"/>
            <a:ext cx="612000" cy="612000"/>
          </a:xfrm>
          <a:prstGeom prst="rect">
            <a:avLst/>
          </a:prstGeom>
        </p:spPr>
      </p:pic>
      <p:pic>
        <p:nvPicPr>
          <p:cNvPr id="35" name="Graphic 34" descr="Network diagram">
            <a:hlinkClick r:id="rId21"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8751" y="5047599"/>
            <a:ext cx="612000" cy="612000"/>
          </a:xfrm>
          <a:prstGeom prst="rect">
            <a:avLst/>
          </a:prstGeom>
        </p:spPr>
      </p:pic>
      <p:pic>
        <p:nvPicPr>
          <p:cNvPr id="37" name="Graphic 36" descr="Playbook">
            <a:hlinkClick r:id="rId24"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4085301"/>
            <a:ext cx="612000" cy="612000"/>
          </a:xfrm>
          <a:prstGeom prst="rect">
            <a:avLst/>
          </a:prstGeom>
        </p:spPr>
      </p:pic>
      <p:pic>
        <p:nvPicPr>
          <p:cNvPr id="38" name="Graphic 37" descr="Puzzle pieces">
            <a:hlinkClick r:id="rId25"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3E847236-AE60-4917-BA7D-7C6BCA10082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30752" y="0"/>
            <a:ext cx="11461248" cy="6857999"/>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6000" y="6009899"/>
              <a:ext cx="612000" cy="612000"/>
            </a:xfrm>
            <a:prstGeom prst="rect">
              <a:avLst/>
            </a:prstGeom>
          </p:spPr>
        </p:pic>
      </p:grpSp>
      <p:pic>
        <p:nvPicPr>
          <p:cNvPr id="36" name="Graphic 35" descr="Connections">
            <a:hlinkClick r:id="rId33"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23208088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2"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51" y="251466"/>
            <a:ext cx="612000" cy="612000"/>
          </a:xfrm>
          <a:prstGeom prst="rect">
            <a:avLst/>
          </a:prstGeom>
        </p:spPr>
      </p:pic>
      <p:pic>
        <p:nvPicPr>
          <p:cNvPr id="33" name="Graphic 32" descr="Users">
            <a:hlinkClick r:id="rId15"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1198401"/>
            <a:ext cx="612000" cy="612000"/>
          </a:xfrm>
          <a:prstGeom prst="rect">
            <a:avLst/>
          </a:prstGeom>
        </p:spPr>
      </p:pic>
      <p:pic>
        <p:nvPicPr>
          <p:cNvPr id="34" name="Graphic 33" descr="Playbook">
            <a:hlinkClick r:id="rId18"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3123000"/>
            <a:ext cx="612000" cy="612000"/>
          </a:xfrm>
          <a:prstGeom prst="rect">
            <a:avLst/>
          </a:prstGeom>
        </p:spPr>
      </p:pic>
      <p:pic>
        <p:nvPicPr>
          <p:cNvPr id="35" name="Graphic 34" descr="Network diagram">
            <a:hlinkClick r:id="rId21"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8751" y="5047599"/>
            <a:ext cx="612000" cy="612000"/>
          </a:xfrm>
          <a:prstGeom prst="rect">
            <a:avLst/>
          </a:prstGeom>
        </p:spPr>
      </p:pic>
      <p:pic>
        <p:nvPicPr>
          <p:cNvPr id="37" name="Graphic 36" descr="Playbook">
            <a:hlinkClick r:id="rId24"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4085301"/>
            <a:ext cx="612000" cy="612000"/>
          </a:xfrm>
          <a:prstGeom prst="rect">
            <a:avLst/>
          </a:prstGeom>
        </p:spPr>
      </p:pic>
      <p:pic>
        <p:nvPicPr>
          <p:cNvPr id="38" name="Graphic 37" descr="Puzzle pieces">
            <a:hlinkClick r:id="rId25"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71E13D61-2CDF-4370-BC29-08CD8356C5C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30752" y="0"/>
            <a:ext cx="11461248" cy="6858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6000" y="6009899"/>
              <a:ext cx="612000" cy="612000"/>
            </a:xfrm>
            <a:prstGeom prst="rect">
              <a:avLst/>
            </a:prstGeom>
          </p:spPr>
        </p:pic>
      </p:grpSp>
      <p:pic>
        <p:nvPicPr>
          <p:cNvPr id="36" name="Graphic 35" descr="Connections">
            <a:hlinkClick r:id="rId33"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7361687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F233C"/>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B41430-0982-446C-9146-59A07A3442F5}"/>
              </a:ext>
            </a:extLst>
          </p:cNvPr>
          <p:cNvGrpSpPr/>
          <p:nvPr/>
        </p:nvGrpSpPr>
        <p:grpSpPr>
          <a:xfrm>
            <a:off x="-720000" y="189783"/>
            <a:ext cx="720000" cy="720000"/>
            <a:chOff x="-720000" y="189783"/>
            <a:chExt cx="720000" cy="720000"/>
          </a:xfrm>
        </p:grpSpPr>
        <p:sp>
          <p:nvSpPr>
            <p:cNvPr id="10" name="Flowchart: Connector 9">
              <a:extLst>
                <a:ext uri="{FF2B5EF4-FFF2-40B4-BE49-F238E27FC236}">
                  <a16:creationId xmlns:a16="http://schemas.microsoft.com/office/drawing/2014/main" id="{E0B22C02-3528-495E-973C-5EE2268E011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Lightbulb">
              <a:extLst>
                <a:ext uri="{FF2B5EF4-FFF2-40B4-BE49-F238E27FC236}">
                  <a16:creationId xmlns:a16="http://schemas.microsoft.com/office/drawing/2014/main" id="{F671960E-47A4-4032-8975-F8DBDCE7CE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3" name="Group 12">
            <a:extLst>
              <a:ext uri="{FF2B5EF4-FFF2-40B4-BE49-F238E27FC236}">
                <a16:creationId xmlns:a16="http://schemas.microsoft.com/office/drawing/2014/main" id="{26FF7CD9-0055-405E-A755-2CD5EF286D16}"/>
              </a:ext>
            </a:extLst>
          </p:cNvPr>
          <p:cNvGrpSpPr/>
          <p:nvPr/>
        </p:nvGrpSpPr>
        <p:grpSpPr>
          <a:xfrm>
            <a:off x="-720000" y="1152083"/>
            <a:ext cx="720000" cy="720000"/>
            <a:chOff x="-720000" y="1152083"/>
            <a:chExt cx="720000" cy="720000"/>
          </a:xfrm>
        </p:grpSpPr>
        <p:sp>
          <p:nvSpPr>
            <p:cNvPr id="14" name="Flowchart: Connector 13">
              <a:extLst>
                <a:ext uri="{FF2B5EF4-FFF2-40B4-BE49-F238E27FC236}">
                  <a16:creationId xmlns:a16="http://schemas.microsoft.com/office/drawing/2014/main" id="{A74F4E75-9E84-4EE8-99D1-87BBA08A7716}"/>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descr="Users">
              <a:extLst>
                <a:ext uri="{FF2B5EF4-FFF2-40B4-BE49-F238E27FC236}">
                  <a16:creationId xmlns:a16="http://schemas.microsoft.com/office/drawing/2014/main" id="{D24D0A0C-DC4D-4472-9171-EECDBA2F35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6" name="Group 15">
            <a:extLst>
              <a:ext uri="{FF2B5EF4-FFF2-40B4-BE49-F238E27FC236}">
                <a16:creationId xmlns:a16="http://schemas.microsoft.com/office/drawing/2014/main" id="{AA73C45D-34A4-444A-817A-77B6B5CD6622}"/>
              </a:ext>
            </a:extLst>
          </p:cNvPr>
          <p:cNvGrpSpPr/>
          <p:nvPr/>
        </p:nvGrpSpPr>
        <p:grpSpPr>
          <a:xfrm>
            <a:off x="-720000" y="5001283"/>
            <a:ext cx="720000" cy="720000"/>
            <a:chOff x="-720000" y="5001283"/>
            <a:chExt cx="720000" cy="720000"/>
          </a:xfrm>
        </p:grpSpPr>
        <p:sp>
          <p:nvSpPr>
            <p:cNvPr id="17" name="Flowchart: Connector 16">
              <a:extLst>
                <a:ext uri="{FF2B5EF4-FFF2-40B4-BE49-F238E27FC236}">
                  <a16:creationId xmlns:a16="http://schemas.microsoft.com/office/drawing/2014/main" id="{188832DB-928F-4921-9E83-D50CA0958589}"/>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8" name="Graphic 17" descr="Network diagram">
              <a:extLst>
                <a:ext uri="{FF2B5EF4-FFF2-40B4-BE49-F238E27FC236}">
                  <a16:creationId xmlns:a16="http://schemas.microsoft.com/office/drawing/2014/main" id="{38300082-2DB4-4F7E-9C77-F9E6B97E01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22" name="Group 21">
            <a:extLst>
              <a:ext uri="{FF2B5EF4-FFF2-40B4-BE49-F238E27FC236}">
                <a16:creationId xmlns:a16="http://schemas.microsoft.com/office/drawing/2014/main" id="{40C07D80-A89A-45FA-A4FD-40A882F37C6C}"/>
              </a:ext>
            </a:extLst>
          </p:cNvPr>
          <p:cNvGrpSpPr/>
          <p:nvPr/>
        </p:nvGrpSpPr>
        <p:grpSpPr>
          <a:xfrm>
            <a:off x="-720000" y="4038983"/>
            <a:ext cx="720000" cy="720000"/>
            <a:chOff x="-720000" y="4038983"/>
            <a:chExt cx="720000" cy="720000"/>
          </a:xfrm>
        </p:grpSpPr>
        <p:sp>
          <p:nvSpPr>
            <p:cNvPr id="23" name="Flowchart: Connector 22">
              <a:extLst>
                <a:ext uri="{FF2B5EF4-FFF2-40B4-BE49-F238E27FC236}">
                  <a16:creationId xmlns:a16="http://schemas.microsoft.com/office/drawing/2014/main" id="{45B9193C-8D77-4B17-B272-B3510D7C5113}"/>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Playbook">
              <a:extLst>
                <a:ext uri="{FF2B5EF4-FFF2-40B4-BE49-F238E27FC236}">
                  <a16:creationId xmlns:a16="http://schemas.microsoft.com/office/drawing/2014/main" id="{B0A59388-B387-495E-B553-C69C7332A8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110" y="4085301"/>
              <a:ext cx="612000" cy="612000"/>
            </a:xfrm>
            <a:prstGeom prst="rect">
              <a:avLst/>
            </a:prstGeom>
          </p:spPr>
        </p:pic>
      </p:grpSp>
      <p:grpSp>
        <p:nvGrpSpPr>
          <p:cNvPr id="25" name="Group 24">
            <a:extLst>
              <a:ext uri="{FF2B5EF4-FFF2-40B4-BE49-F238E27FC236}">
                <a16:creationId xmlns:a16="http://schemas.microsoft.com/office/drawing/2014/main" id="{AF5133E0-FFC5-4F9C-98B2-E18F4A698EB8}"/>
              </a:ext>
            </a:extLst>
          </p:cNvPr>
          <p:cNvGrpSpPr/>
          <p:nvPr/>
        </p:nvGrpSpPr>
        <p:grpSpPr>
          <a:xfrm>
            <a:off x="-720000" y="2114383"/>
            <a:ext cx="720000" cy="720000"/>
            <a:chOff x="-720000" y="2114383"/>
            <a:chExt cx="720000" cy="720000"/>
          </a:xfrm>
        </p:grpSpPr>
        <p:sp>
          <p:nvSpPr>
            <p:cNvPr id="26" name="Flowchart: Connector 25">
              <a:extLst>
                <a:ext uri="{FF2B5EF4-FFF2-40B4-BE49-F238E27FC236}">
                  <a16:creationId xmlns:a16="http://schemas.microsoft.com/office/drawing/2014/main" id="{4FFE188F-5E6F-460A-8DD3-15ACA543B55C}"/>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uzzle pieces">
              <a:extLst>
                <a:ext uri="{FF2B5EF4-FFF2-40B4-BE49-F238E27FC236}">
                  <a16:creationId xmlns:a16="http://schemas.microsoft.com/office/drawing/2014/main" id="{B80D15DA-39A6-469D-A91C-11C9770ED90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732" y="2143024"/>
              <a:ext cx="612000" cy="612000"/>
            </a:xfrm>
            <a:prstGeom prst="rect">
              <a:avLst/>
            </a:prstGeom>
          </p:spPr>
        </p:pic>
      </p:grpSp>
      <p:grpSp>
        <p:nvGrpSpPr>
          <p:cNvPr id="28" name="Group 27">
            <a:extLst>
              <a:ext uri="{FF2B5EF4-FFF2-40B4-BE49-F238E27FC236}">
                <a16:creationId xmlns:a16="http://schemas.microsoft.com/office/drawing/2014/main" id="{D89954A6-66D3-4D47-B2C6-8AD2D648DCF4}"/>
              </a:ext>
            </a:extLst>
          </p:cNvPr>
          <p:cNvGrpSpPr/>
          <p:nvPr/>
        </p:nvGrpSpPr>
        <p:grpSpPr>
          <a:xfrm>
            <a:off x="-718598" y="3069002"/>
            <a:ext cx="720000" cy="720000"/>
            <a:chOff x="-720000" y="3076683"/>
            <a:chExt cx="720000" cy="720000"/>
          </a:xfrm>
        </p:grpSpPr>
        <p:sp>
          <p:nvSpPr>
            <p:cNvPr id="29" name="Flowchart: Connector 28">
              <a:extLst>
                <a:ext uri="{FF2B5EF4-FFF2-40B4-BE49-F238E27FC236}">
                  <a16:creationId xmlns:a16="http://schemas.microsoft.com/office/drawing/2014/main" id="{AC088736-DA29-4559-B70A-A54966477CFF}"/>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Playbook">
              <a:extLst>
                <a:ext uri="{FF2B5EF4-FFF2-40B4-BE49-F238E27FC236}">
                  <a16:creationId xmlns:a16="http://schemas.microsoft.com/office/drawing/2014/main" id="{57BF8E34-34CD-4861-8A39-7FEA1EADA3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3123000"/>
              <a:ext cx="612000" cy="612000"/>
            </a:xfrm>
            <a:prstGeom prst="rect">
              <a:avLst/>
            </a:prstGeom>
          </p:spPr>
        </p:pic>
      </p:grpSp>
      <p:sp>
        <p:nvSpPr>
          <p:cNvPr id="31" name="Freeform: Shape 30">
            <a:extLst>
              <a:ext uri="{FF2B5EF4-FFF2-40B4-BE49-F238E27FC236}">
                <a16:creationId xmlns:a16="http://schemas.microsoft.com/office/drawing/2014/main" id="{D46AD16A-2046-48C3-9AE4-9806BFB42BA3}"/>
              </a:ext>
            </a:extLst>
          </p:cNvPr>
          <p:cNvSpPr/>
          <p:nvPr/>
        </p:nvSpPr>
        <p:spPr>
          <a:xfrm>
            <a:off x="0" y="-4824541"/>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2" name="Graphic 31" descr="Lightbulb">
            <a:hlinkClick r:id="rId12" action="ppaction://hlinksldjump"/>
            <a:extLst>
              <a:ext uri="{FF2B5EF4-FFF2-40B4-BE49-F238E27FC236}">
                <a16:creationId xmlns:a16="http://schemas.microsoft.com/office/drawing/2014/main" id="{4CDB3100-8358-4AAC-87F3-256FD2D9448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51" y="251466"/>
            <a:ext cx="612000" cy="612000"/>
          </a:xfrm>
          <a:prstGeom prst="rect">
            <a:avLst/>
          </a:prstGeom>
        </p:spPr>
      </p:pic>
      <p:pic>
        <p:nvPicPr>
          <p:cNvPr id="33" name="Graphic 32" descr="Users">
            <a:hlinkClick r:id="rId15" action="ppaction://hlinksldjump"/>
            <a:extLst>
              <a:ext uri="{FF2B5EF4-FFF2-40B4-BE49-F238E27FC236}">
                <a16:creationId xmlns:a16="http://schemas.microsoft.com/office/drawing/2014/main" id="{4CAA56EB-8F70-4A7C-977B-6C98CE52AF2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751" y="1198401"/>
            <a:ext cx="612000" cy="612000"/>
          </a:xfrm>
          <a:prstGeom prst="rect">
            <a:avLst/>
          </a:prstGeom>
        </p:spPr>
      </p:pic>
      <p:pic>
        <p:nvPicPr>
          <p:cNvPr id="34" name="Graphic 33" descr="Playbook">
            <a:hlinkClick r:id="rId18" action="ppaction://hlinksldjump"/>
            <a:extLst>
              <a:ext uri="{FF2B5EF4-FFF2-40B4-BE49-F238E27FC236}">
                <a16:creationId xmlns:a16="http://schemas.microsoft.com/office/drawing/2014/main" id="{E60A18FC-6C06-4E26-86F4-83DA39DD0FB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3123000"/>
            <a:ext cx="612000" cy="612000"/>
          </a:xfrm>
          <a:prstGeom prst="rect">
            <a:avLst/>
          </a:prstGeom>
        </p:spPr>
      </p:pic>
      <p:pic>
        <p:nvPicPr>
          <p:cNvPr id="35" name="Graphic 34" descr="Network diagram">
            <a:hlinkClick r:id="rId21" action="ppaction://hlinksldjump"/>
            <a:extLst>
              <a:ext uri="{FF2B5EF4-FFF2-40B4-BE49-F238E27FC236}">
                <a16:creationId xmlns:a16="http://schemas.microsoft.com/office/drawing/2014/main" id="{DA86A29B-897B-4860-A585-0D8C6DB70BA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8751" y="5047599"/>
            <a:ext cx="612000" cy="612000"/>
          </a:xfrm>
          <a:prstGeom prst="rect">
            <a:avLst/>
          </a:prstGeom>
        </p:spPr>
      </p:pic>
      <p:pic>
        <p:nvPicPr>
          <p:cNvPr id="37" name="Graphic 36" descr="Playbook">
            <a:hlinkClick r:id="rId24" action="ppaction://hlinksldjump"/>
            <a:extLst>
              <a:ext uri="{FF2B5EF4-FFF2-40B4-BE49-F238E27FC236}">
                <a16:creationId xmlns:a16="http://schemas.microsoft.com/office/drawing/2014/main" id="{CACF4948-7303-4937-80AD-2A66E5DADAF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751" y="4085301"/>
            <a:ext cx="612000" cy="612000"/>
          </a:xfrm>
          <a:prstGeom prst="rect">
            <a:avLst/>
          </a:prstGeom>
        </p:spPr>
      </p:pic>
      <p:pic>
        <p:nvPicPr>
          <p:cNvPr id="38" name="Graphic 37" descr="Puzzle pieces">
            <a:hlinkClick r:id="rId25" action="ppaction://hlinksldjump"/>
            <a:extLst>
              <a:ext uri="{FF2B5EF4-FFF2-40B4-BE49-F238E27FC236}">
                <a16:creationId xmlns:a16="http://schemas.microsoft.com/office/drawing/2014/main" id="{D1DCF3C5-5954-49BB-B87C-7D94025DC5E7}"/>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019" y="2143024"/>
            <a:ext cx="612000" cy="612000"/>
          </a:xfrm>
          <a:prstGeom prst="rect">
            <a:avLst/>
          </a:prstGeom>
        </p:spPr>
      </p:pic>
      <p:sp>
        <p:nvSpPr>
          <p:cNvPr id="83" name="TextBox 82">
            <a:extLst>
              <a:ext uri="{FF2B5EF4-FFF2-40B4-BE49-F238E27FC236}">
                <a16:creationId xmlns:a16="http://schemas.microsoft.com/office/drawing/2014/main" id="{863B2513-C61B-40DF-934A-B79D803B6178}"/>
              </a:ext>
            </a:extLst>
          </p:cNvPr>
          <p:cNvSpPr txBox="1"/>
          <p:nvPr/>
        </p:nvSpPr>
        <p:spPr>
          <a:xfrm>
            <a:off x="5036405" y="257395"/>
            <a:ext cx="2762295" cy="584775"/>
          </a:xfrm>
          <a:prstGeom prst="rect">
            <a:avLst/>
          </a:prstGeom>
          <a:noFill/>
        </p:spPr>
        <p:txBody>
          <a:bodyPr wrap="none" rtlCol="0">
            <a:spAutoFit/>
          </a:bodyPr>
          <a:lstStyle/>
          <a:p>
            <a:pPr algn="ctr"/>
            <a:r>
              <a:rPr lang="en-US" sz="3200" b="1" spc="300" dirty="0">
                <a:latin typeface="Montserrat" pitchFamily="2" charset="77"/>
              </a:rPr>
              <a:t>UI DESIGN</a:t>
            </a:r>
            <a:endParaRPr lang="x-none" sz="3200" b="1" spc="300" dirty="0">
              <a:latin typeface="Montserrat" pitchFamily="2" charset="77"/>
            </a:endParaRPr>
          </a:p>
        </p:txBody>
      </p:sp>
      <p:pic>
        <p:nvPicPr>
          <p:cNvPr id="84" name="Graphic 83">
            <a:extLst>
              <a:ext uri="{FF2B5EF4-FFF2-40B4-BE49-F238E27FC236}">
                <a16:creationId xmlns:a16="http://schemas.microsoft.com/office/drawing/2014/main" id="{551851BF-AE9A-4ED5-A3E6-425DFE7FA8D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97583" y="842361"/>
            <a:ext cx="2639938" cy="134841"/>
          </a:xfrm>
          <a:prstGeom prst="rect">
            <a:avLst/>
          </a:prstGeom>
        </p:spPr>
      </p:pic>
      <p:pic>
        <p:nvPicPr>
          <p:cNvPr id="3" name="Picture 2">
            <a:extLst>
              <a:ext uri="{FF2B5EF4-FFF2-40B4-BE49-F238E27FC236}">
                <a16:creationId xmlns:a16="http://schemas.microsoft.com/office/drawing/2014/main" id="{9D9F18F3-F86F-4478-9218-6E38C6BCB15E}"/>
              </a:ext>
            </a:extLst>
          </p:cNvPr>
          <p:cNvPicPr>
            <a:picLocks noChangeAspect="1"/>
          </p:cNvPicPr>
          <p:nvPr/>
        </p:nvPicPr>
        <p:blipFill>
          <a:blip r:embed="rId30"/>
          <a:stretch>
            <a:fillRect/>
          </a:stretch>
        </p:blipFill>
        <p:spPr>
          <a:xfrm>
            <a:off x="718598" y="0"/>
            <a:ext cx="11473402" cy="6858000"/>
          </a:xfrm>
          <a:prstGeom prst="rect">
            <a:avLst/>
          </a:prstGeom>
        </p:spPr>
      </p:pic>
      <p:grpSp>
        <p:nvGrpSpPr>
          <p:cNvPr id="19" name="Group 18">
            <a:extLst>
              <a:ext uri="{FF2B5EF4-FFF2-40B4-BE49-F238E27FC236}">
                <a16:creationId xmlns:a16="http://schemas.microsoft.com/office/drawing/2014/main" id="{25526238-B7E5-4CB3-BB3D-7F714EEE527A}"/>
              </a:ext>
            </a:extLst>
          </p:cNvPr>
          <p:cNvGrpSpPr/>
          <p:nvPr/>
        </p:nvGrpSpPr>
        <p:grpSpPr>
          <a:xfrm>
            <a:off x="544261" y="5963581"/>
            <a:ext cx="720000" cy="720000"/>
            <a:chOff x="-720000" y="5963581"/>
            <a:chExt cx="720000" cy="720000"/>
          </a:xfrm>
        </p:grpSpPr>
        <p:sp>
          <p:nvSpPr>
            <p:cNvPr id="20" name="Flowchart: Connector 19">
              <a:extLst>
                <a:ext uri="{FF2B5EF4-FFF2-40B4-BE49-F238E27FC236}">
                  <a16:creationId xmlns:a16="http://schemas.microsoft.com/office/drawing/2014/main" id="{C93C0B53-896F-4AC9-8C64-74C4DC705B8B}"/>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onnections">
              <a:extLst>
                <a:ext uri="{FF2B5EF4-FFF2-40B4-BE49-F238E27FC236}">
                  <a16:creationId xmlns:a16="http://schemas.microsoft.com/office/drawing/2014/main" id="{2EC685D5-4D8D-4E0B-8BFF-C7B5DA3A6A9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6000" y="6009899"/>
              <a:ext cx="612000" cy="612000"/>
            </a:xfrm>
            <a:prstGeom prst="rect">
              <a:avLst/>
            </a:prstGeom>
          </p:spPr>
        </p:pic>
      </p:grpSp>
      <p:pic>
        <p:nvPicPr>
          <p:cNvPr id="36" name="Graphic 35" descr="Connections">
            <a:hlinkClick r:id="rId33" action="ppaction://hlinksldjump"/>
            <a:extLst>
              <a:ext uri="{FF2B5EF4-FFF2-40B4-BE49-F238E27FC236}">
                <a16:creationId xmlns:a16="http://schemas.microsoft.com/office/drawing/2014/main" id="{9790272C-C506-429D-8B22-43C4F69F532F}"/>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4751" y="6009899"/>
            <a:ext cx="612000" cy="612000"/>
          </a:xfrm>
          <a:prstGeom prst="rect">
            <a:avLst/>
          </a:prstGeom>
        </p:spPr>
      </p:pic>
    </p:spTree>
    <p:extLst>
      <p:ext uri="{BB962C8B-B14F-4D97-AF65-F5344CB8AC3E}">
        <p14:creationId xmlns:p14="http://schemas.microsoft.com/office/powerpoint/2010/main" val="34901596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7A6B70C-E44C-4EEF-A122-AFA7B7BB740D}"/>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CECD3D5F-6C53-47EE-A562-511A91A6598C}"/>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B9804D84-A341-453A-AEB0-AE2D972C03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DC19237F-1A69-48F6-9E83-6321084FB1E0}"/>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3C57A4E7-B80D-4E5B-BDE5-D82CDAD32081}"/>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502FD72A-2864-469A-83D5-491A74F856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767A9EE5-1F3D-4DDF-AE88-715F550714DA}"/>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BFB45FDE-5B09-4E79-9091-594EAB9482D4}"/>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DBEB85A8-7834-463F-AF90-C0D9DFEB51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49703C74-EAEA-49FC-87D3-AE653755F983}"/>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E2F5A07B-7024-4078-AA49-C3219490F364}"/>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880D24A-7E1F-4A63-82F0-DD40B1D9590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4663B206-0258-48CE-A0E6-AC4D89194947}"/>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2AFF5A6B-A7D9-4DDD-99CA-EC8FB0991AA2}"/>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B52983C2-408F-4241-81E2-B35D168FA61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5F97D47-428A-4E39-ABB9-6A250EB0C41A}"/>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C1C98C9F-E8D4-4373-87DD-3EB9B120AB6E}"/>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E8979EB4-39D6-4871-AD1C-34A95DBBECC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C79AC50C-35A0-450F-9861-6CC584A73F63}"/>
              </a:ext>
            </a:extLst>
          </p:cNvPr>
          <p:cNvGrpSpPr/>
          <p:nvPr/>
        </p:nvGrpSpPr>
        <p:grpSpPr>
          <a:xfrm>
            <a:off x="-687624" y="3069002"/>
            <a:ext cx="720000" cy="720000"/>
            <a:chOff x="-720000" y="3076683"/>
            <a:chExt cx="720000" cy="720000"/>
          </a:xfrm>
        </p:grpSpPr>
        <p:sp>
          <p:nvSpPr>
            <p:cNvPr id="28" name="Flowchart: Connector 27">
              <a:extLst>
                <a:ext uri="{FF2B5EF4-FFF2-40B4-BE49-F238E27FC236}">
                  <a16:creationId xmlns:a16="http://schemas.microsoft.com/office/drawing/2014/main" id="{2FF38412-95F9-4529-B538-1A9166B0418A}"/>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ABC257A-8397-4ED0-86F5-95525308E74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732FBD79-2E06-4B83-BC83-9574B63E3E10}"/>
              </a:ext>
            </a:extLst>
          </p:cNvPr>
          <p:cNvSpPr/>
          <p:nvPr/>
        </p:nvSpPr>
        <p:spPr>
          <a:xfrm>
            <a:off x="0" y="-1390904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87C15C20-B9DC-4EAE-9705-23E97376221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64A36D54-1E5F-4D4A-A5C7-67DACC02FE6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C96B6D78-29D4-4280-A8E9-9911BDD594F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5A2CE8E0-4AAC-4840-8318-6E7C4178122C}"/>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74A80F7D-6A96-4EDD-AB66-3337998B0B1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9741320A-0FEE-4309-9F33-70ACD5E8783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92533688-3D56-4F73-8E43-C623604DBA81}"/>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2" name="TextBox 1">
            <a:extLst>
              <a:ext uri="{FF2B5EF4-FFF2-40B4-BE49-F238E27FC236}">
                <a16:creationId xmlns:a16="http://schemas.microsoft.com/office/drawing/2014/main" id="{51FE5478-9B5E-4598-9476-8DADA1CB3BB1}"/>
              </a:ext>
            </a:extLst>
          </p:cNvPr>
          <p:cNvSpPr txBox="1"/>
          <p:nvPr/>
        </p:nvSpPr>
        <p:spPr>
          <a:xfrm>
            <a:off x="812770" y="662256"/>
            <a:ext cx="11342498" cy="7571303"/>
          </a:xfrm>
          <a:prstGeom prst="rect">
            <a:avLst/>
          </a:prstGeom>
          <a:noFill/>
        </p:spPr>
        <p:txBody>
          <a:bodyPr wrap="square" rtlCol="0">
            <a:spAutoFit/>
          </a:bodyPr>
          <a:lstStyle/>
          <a:p>
            <a:r>
              <a:rPr lang="en-IN" dirty="0">
                <a:solidFill>
                  <a:srgbClr val="002060"/>
                </a:solidFill>
              </a:rPr>
              <a:t>&lt;?php </a:t>
            </a:r>
            <a:r>
              <a:rPr lang="en-IN" dirty="0" err="1">
                <a:solidFill>
                  <a:srgbClr val="002060"/>
                </a:solidFill>
              </a:rPr>
              <a:t>session_start</a:t>
            </a:r>
            <a:r>
              <a:rPr lang="en-IN" dirty="0">
                <a:solidFill>
                  <a:srgbClr val="002060"/>
                </a:solidFill>
              </a:rPr>
              <a:t>();</a:t>
            </a:r>
          </a:p>
          <a:p>
            <a:r>
              <a:rPr lang="en-IN" dirty="0" err="1">
                <a:solidFill>
                  <a:srgbClr val="002060"/>
                </a:solidFill>
              </a:rPr>
              <a:t>include_once</a:t>
            </a:r>
            <a:r>
              <a:rPr lang="en-IN" dirty="0">
                <a:solidFill>
                  <a:srgbClr val="002060"/>
                </a:solidFill>
              </a:rPr>
              <a:t>('</a:t>
            </a:r>
            <a:r>
              <a:rPr lang="en-IN" dirty="0" err="1">
                <a:solidFill>
                  <a:srgbClr val="002060"/>
                </a:solidFill>
              </a:rPr>
              <a:t>connection.php</a:t>
            </a:r>
            <a:r>
              <a:rPr lang="en-IN" dirty="0">
                <a:solidFill>
                  <a:srgbClr val="002060"/>
                </a:solidFill>
              </a:rPr>
              <a:t>');</a:t>
            </a:r>
          </a:p>
          <a:p>
            <a:r>
              <a:rPr lang="en-IN" dirty="0">
                <a:solidFill>
                  <a:srgbClr val="002060"/>
                </a:solidFill>
              </a:rPr>
              <a:t>{</a:t>
            </a:r>
          </a:p>
          <a:p>
            <a:r>
              <a:rPr lang="en-IN" dirty="0">
                <a:solidFill>
                  <a:srgbClr val="002060"/>
                </a:solidFill>
              </a:rPr>
              <a:t>if(</a:t>
            </a:r>
            <a:r>
              <a:rPr lang="en-IN" dirty="0" err="1">
                <a:solidFill>
                  <a:srgbClr val="002060"/>
                </a:solidFill>
              </a:rPr>
              <a:t>isset</a:t>
            </a:r>
            <a:r>
              <a:rPr lang="en-IN" dirty="0">
                <a:solidFill>
                  <a:srgbClr val="002060"/>
                </a:solidFill>
              </a:rPr>
              <a:t>($_POST['update'])){</a:t>
            </a:r>
          </a:p>
          <a:p>
            <a:r>
              <a:rPr lang="en-IN" dirty="0">
                <a:solidFill>
                  <a:srgbClr val="002060"/>
                </a:solidFill>
              </a:rPr>
              <a:t>    $</a:t>
            </a:r>
            <a:r>
              <a:rPr lang="en-IN" dirty="0" err="1">
                <a:solidFill>
                  <a:srgbClr val="002060"/>
                </a:solidFill>
              </a:rPr>
              <a:t>fname</a:t>
            </a:r>
            <a:r>
              <a:rPr lang="en-IN" dirty="0">
                <a:solidFill>
                  <a:srgbClr val="002060"/>
                </a:solidFill>
              </a:rPr>
              <a:t>=$_POST['</a:t>
            </a:r>
            <a:r>
              <a:rPr lang="en-IN" dirty="0" err="1">
                <a:solidFill>
                  <a:srgbClr val="002060"/>
                </a:solidFill>
              </a:rPr>
              <a:t>fname</a:t>
            </a:r>
            <a:r>
              <a:rPr lang="en-IN" dirty="0">
                <a:solidFill>
                  <a:srgbClr val="002060"/>
                </a:solidFill>
              </a:rPr>
              <a:t>'];</a:t>
            </a:r>
          </a:p>
          <a:p>
            <a:r>
              <a:rPr lang="en-IN" dirty="0">
                <a:solidFill>
                  <a:srgbClr val="002060"/>
                </a:solidFill>
              </a:rPr>
              <a:t>    $</a:t>
            </a:r>
            <a:r>
              <a:rPr lang="en-IN" dirty="0" err="1">
                <a:solidFill>
                  <a:srgbClr val="002060"/>
                </a:solidFill>
              </a:rPr>
              <a:t>lname</a:t>
            </a:r>
            <a:r>
              <a:rPr lang="en-IN" dirty="0">
                <a:solidFill>
                  <a:srgbClr val="002060"/>
                </a:solidFill>
              </a:rPr>
              <a:t>=$_POST['</a:t>
            </a:r>
            <a:r>
              <a:rPr lang="en-IN" dirty="0" err="1">
                <a:solidFill>
                  <a:srgbClr val="002060"/>
                </a:solidFill>
              </a:rPr>
              <a:t>lname</a:t>
            </a:r>
            <a:r>
              <a:rPr lang="en-IN" dirty="0">
                <a:solidFill>
                  <a:srgbClr val="002060"/>
                </a:solidFill>
              </a:rPr>
              <a:t>'];</a:t>
            </a:r>
          </a:p>
          <a:p>
            <a:r>
              <a:rPr lang="en-IN" dirty="0">
                <a:solidFill>
                  <a:srgbClr val="002060"/>
                </a:solidFill>
              </a:rPr>
              <a:t>    $contact=$_POST['</a:t>
            </a:r>
            <a:r>
              <a:rPr lang="en-IN" dirty="0" err="1">
                <a:solidFill>
                  <a:srgbClr val="002060"/>
                </a:solidFill>
              </a:rPr>
              <a:t>contact_id</a:t>
            </a:r>
            <a:r>
              <a:rPr lang="en-IN" dirty="0">
                <a:solidFill>
                  <a:srgbClr val="002060"/>
                </a:solidFill>
              </a:rPr>
              <a:t>'];</a:t>
            </a:r>
          </a:p>
          <a:p>
            <a:r>
              <a:rPr lang="en-IN" dirty="0">
                <a:solidFill>
                  <a:srgbClr val="002060"/>
                </a:solidFill>
              </a:rPr>
              <a:t>    $</a:t>
            </a:r>
            <a:r>
              <a:rPr lang="en-IN" dirty="0" err="1">
                <a:solidFill>
                  <a:srgbClr val="002060"/>
                </a:solidFill>
              </a:rPr>
              <a:t>doorno</a:t>
            </a:r>
            <a:r>
              <a:rPr lang="en-IN" dirty="0">
                <a:solidFill>
                  <a:srgbClr val="002060"/>
                </a:solidFill>
              </a:rPr>
              <a:t>=$_POST['</a:t>
            </a:r>
            <a:r>
              <a:rPr lang="en-IN" dirty="0" err="1">
                <a:solidFill>
                  <a:srgbClr val="002060"/>
                </a:solidFill>
              </a:rPr>
              <a:t>doorno</a:t>
            </a:r>
            <a:r>
              <a:rPr lang="en-IN" dirty="0">
                <a:solidFill>
                  <a:srgbClr val="002060"/>
                </a:solidFill>
              </a:rPr>
              <a:t>'];</a:t>
            </a:r>
          </a:p>
          <a:p>
            <a:r>
              <a:rPr lang="en-IN" dirty="0">
                <a:solidFill>
                  <a:srgbClr val="002060"/>
                </a:solidFill>
              </a:rPr>
              <a:t>    $street=$_POST['street'];</a:t>
            </a:r>
          </a:p>
          <a:p>
            <a:r>
              <a:rPr lang="en-IN" dirty="0">
                <a:solidFill>
                  <a:srgbClr val="002060"/>
                </a:solidFill>
              </a:rPr>
              <a:t>    $city=$_POST['city'];</a:t>
            </a:r>
          </a:p>
          <a:p>
            <a:r>
              <a:rPr lang="en-IN" dirty="0">
                <a:solidFill>
                  <a:srgbClr val="002060"/>
                </a:solidFill>
              </a:rPr>
              <a:t>    $pin=$_POST['pin'];</a:t>
            </a:r>
          </a:p>
          <a:p>
            <a:r>
              <a:rPr lang="en-IN" dirty="0">
                <a:solidFill>
                  <a:srgbClr val="002060"/>
                </a:solidFill>
              </a:rPr>
              <a:t>$</a:t>
            </a:r>
            <a:r>
              <a:rPr lang="en-IN" dirty="0" err="1">
                <a:solidFill>
                  <a:srgbClr val="002060"/>
                </a:solidFill>
              </a:rPr>
              <a:t>userid</a:t>
            </a:r>
            <a:r>
              <a:rPr lang="en-IN" dirty="0">
                <a:solidFill>
                  <a:srgbClr val="002060"/>
                </a:solidFill>
              </a:rPr>
              <a:t>=$_SESSION['username'];</a:t>
            </a:r>
          </a:p>
          <a:p>
            <a:r>
              <a:rPr lang="en-IN" dirty="0">
                <a:solidFill>
                  <a:srgbClr val="002060"/>
                </a:solidFill>
              </a:rPr>
              <a:t>    $</a:t>
            </a:r>
            <a:r>
              <a:rPr lang="en-IN" dirty="0" err="1">
                <a:solidFill>
                  <a:srgbClr val="002060"/>
                </a:solidFill>
              </a:rPr>
              <a:t>msg</a:t>
            </a:r>
            <a:r>
              <a:rPr lang="en-IN" dirty="0">
                <a:solidFill>
                  <a:srgbClr val="002060"/>
                </a:solidFill>
              </a:rPr>
              <a:t>=</a:t>
            </a:r>
            <a:r>
              <a:rPr lang="en-IN" dirty="0" err="1">
                <a:solidFill>
                  <a:srgbClr val="002060"/>
                </a:solidFill>
              </a:rPr>
              <a:t>mysqli_query</a:t>
            </a:r>
            <a:r>
              <a:rPr lang="en-IN" dirty="0">
                <a:solidFill>
                  <a:srgbClr val="002060"/>
                </a:solidFill>
              </a:rPr>
              <a:t>($</a:t>
            </a:r>
            <a:r>
              <a:rPr lang="en-IN" dirty="0" err="1">
                <a:solidFill>
                  <a:srgbClr val="002060"/>
                </a:solidFill>
              </a:rPr>
              <a:t>con,"update</a:t>
            </a:r>
            <a:r>
              <a:rPr lang="en-IN" dirty="0">
                <a:solidFill>
                  <a:srgbClr val="002060"/>
                </a:solidFill>
              </a:rPr>
              <a:t> </a:t>
            </a:r>
            <a:r>
              <a:rPr lang="en-IN" dirty="0" err="1">
                <a:solidFill>
                  <a:srgbClr val="002060"/>
                </a:solidFill>
              </a:rPr>
              <a:t>customer_name</a:t>
            </a:r>
            <a:r>
              <a:rPr lang="en-IN" dirty="0">
                <a:solidFill>
                  <a:srgbClr val="002060"/>
                </a:solidFill>
              </a:rPr>
              <a:t> set </a:t>
            </a:r>
            <a:r>
              <a:rPr lang="en-IN" dirty="0" err="1">
                <a:solidFill>
                  <a:srgbClr val="002060"/>
                </a:solidFill>
              </a:rPr>
              <a:t>f_name</a:t>
            </a:r>
            <a:r>
              <a:rPr lang="en-IN" dirty="0">
                <a:solidFill>
                  <a:srgbClr val="002060"/>
                </a:solidFill>
              </a:rPr>
              <a:t>='$</a:t>
            </a:r>
            <a:r>
              <a:rPr lang="en-IN" dirty="0" err="1">
                <a:solidFill>
                  <a:srgbClr val="002060"/>
                </a:solidFill>
              </a:rPr>
              <a:t>fname</a:t>
            </a:r>
            <a:r>
              <a:rPr lang="en-IN" dirty="0">
                <a:solidFill>
                  <a:srgbClr val="002060"/>
                </a:solidFill>
              </a:rPr>
              <a:t>',</a:t>
            </a:r>
            <a:r>
              <a:rPr lang="en-IN" dirty="0" err="1">
                <a:solidFill>
                  <a:srgbClr val="002060"/>
                </a:solidFill>
              </a:rPr>
              <a:t>l_name</a:t>
            </a:r>
            <a:r>
              <a:rPr lang="en-IN" dirty="0">
                <a:solidFill>
                  <a:srgbClr val="002060"/>
                </a:solidFill>
              </a:rPr>
              <a:t>='$</a:t>
            </a:r>
            <a:r>
              <a:rPr lang="en-IN" dirty="0" err="1">
                <a:solidFill>
                  <a:srgbClr val="002060"/>
                </a:solidFill>
              </a:rPr>
              <a:t>lname'where</a:t>
            </a:r>
            <a:r>
              <a:rPr lang="en-IN" dirty="0">
                <a:solidFill>
                  <a:srgbClr val="002060"/>
                </a:solidFill>
              </a:rPr>
              <a:t> email_id='$</a:t>
            </a:r>
            <a:r>
              <a:rPr lang="en-IN" dirty="0" err="1">
                <a:solidFill>
                  <a:srgbClr val="002060"/>
                </a:solidFill>
              </a:rPr>
              <a:t>userid</a:t>
            </a:r>
            <a:r>
              <a:rPr lang="en-IN" dirty="0">
                <a:solidFill>
                  <a:srgbClr val="002060"/>
                </a:solidFill>
              </a:rPr>
              <a:t>'");</a:t>
            </a:r>
          </a:p>
          <a:p>
            <a:r>
              <a:rPr lang="en-IN" dirty="0">
                <a:solidFill>
                  <a:srgbClr val="002060"/>
                </a:solidFill>
              </a:rPr>
              <a:t>    $msg1=</a:t>
            </a:r>
            <a:r>
              <a:rPr lang="en-IN" dirty="0" err="1">
                <a:solidFill>
                  <a:srgbClr val="002060"/>
                </a:solidFill>
              </a:rPr>
              <a:t>mysqli_query</a:t>
            </a:r>
            <a:r>
              <a:rPr lang="en-IN" dirty="0">
                <a:solidFill>
                  <a:srgbClr val="002060"/>
                </a:solidFill>
              </a:rPr>
              <a:t>($con, "update </a:t>
            </a:r>
            <a:r>
              <a:rPr lang="en-IN" dirty="0" err="1">
                <a:solidFill>
                  <a:srgbClr val="002060"/>
                </a:solidFill>
              </a:rPr>
              <a:t>ph_no</a:t>
            </a:r>
            <a:r>
              <a:rPr lang="en-IN" dirty="0">
                <a:solidFill>
                  <a:srgbClr val="002060"/>
                </a:solidFill>
              </a:rPr>
              <a:t> set </a:t>
            </a:r>
            <a:r>
              <a:rPr lang="en-IN" dirty="0" err="1">
                <a:solidFill>
                  <a:srgbClr val="002060"/>
                </a:solidFill>
              </a:rPr>
              <a:t>ph_no</a:t>
            </a:r>
            <a:r>
              <a:rPr lang="en-IN" dirty="0">
                <a:solidFill>
                  <a:srgbClr val="002060"/>
                </a:solidFill>
              </a:rPr>
              <a:t> = '$contact' where email_id = '$</a:t>
            </a:r>
            <a:r>
              <a:rPr lang="en-IN" dirty="0" err="1">
                <a:solidFill>
                  <a:srgbClr val="002060"/>
                </a:solidFill>
              </a:rPr>
              <a:t>userid</a:t>
            </a:r>
            <a:r>
              <a:rPr lang="en-IN" dirty="0">
                <a:solidFill>
                  <a:srgbClr val="002060"/>
                </a:solidFill>
              </a:rPr>
              <a:t>'");</a:t>
            </a:r>
          </a:p>
          <a:p>
            <a:r>
              <a:rPr lang="en-IN" dirty="0">
                <a:solidFill>
                  <a:srgbClr val="002060"/>
                </a:solidFill>
              </a:rPr>
              <a:t>    $msg2=</a:t>
            </a:r>
            <a:r>
              <a:rPr lang="en-IN" dirty="0" err="1">
                <a:solidFill>
                  <a:srgbClr val="002060"/>
                </a:solidFill>
              </a:rPr>
              <a:t>mysqli_query</a:t>
            </a:r>
            <a:r>
              <a:rPr lang="en-IN" dirty="0">
                <a:solidFill>
                  <a:srgbClr val="002060"/>
                </a:solidFill>
              </a:rPr>
              <a:t>($con, "update </a:t>
            </a:r>
            <a:r>
              <a:rPr lang="en-IN" dirty="0" err="1">
                <a:solidFill>
                  <a:srgbClr val="002060"/>
                </a:solidFill>
              </a:rPr>
              <a:t>customer_address</a:t>
            </a:r>
            <a:r>
              <a:rPr lang="en-IN" dirty="0">
                <a:solidFill>
                  <a:srgbClr val="002060"/>
                </a:solidFill>
              </a:rPr>
              <a:t> set door_no = '$</a:t>
            </a:r>
            <a:r>
              <a:rPr lang="en-IN" dirty="0" err="1">
                <a:solidFill>
                  <a:srgbClr val="002060"/>
                </a:solidFill>
              </a:rPr>
              <a:t>doorno</a:t>
            </a:r>
            <a:r>
              <a:rPr lang="en-IN" dirty="0">
                <a:solidFill>
                  <a:srgbClr val="002060"/>
                </a:solidFill>
              </a:rPr>
              <a:t>',street = '$</a:t>
            </a:r>
            <a:r>
              <a:rPr lang="en-IN" dirty="0" err="1">
                <a:solidFill>
                  <a:srgbClr val="002060"/>
                </a:solidFill>
              </a:rPr>
              <a:t>street',city</a:t>
            </a:r>
            <a:r>
              <a:rPr lang="en-IN" dirty="0">
                <a:solidFill>
                  <a:srgbClr val="002060"/>
                </a:solidFill>
              </a:rPr>
              <a:t> = '$</a:t>
            </a:r>
            <a:r>
              <a:rPr lang="en-IN" dirty="0" err="1">
                <a:solidFill>
                  <a:srgbClr val="002060"/>
                </a:solidFill>
              </a:rPr>
              <a:t>city',pincode</a:t>
            </a:r>
            <a:r>
              <a:rPr lang="en-IN" dirty="0">
                <a:solidFill>
                  <a:srgbClr val="002060"/>
                </a:solidFill>
              </a:rPr>
              <a:t> = '$pin' where customer_id = '$</a:t>
            </a:r>
            <a:r>
              <a:rPr lang="en-IN" dirty="0" err="1">
                <a:solidFill>
                  <a:srgbClr val="002060"/>
                </a:solidFill>
              </a:rPr>
              <a:t>userid</a:t>
            </a:r>
            <a:r>
              <a:rPr lang="en-IN" dirty="0">
                <a:solidFill>
                  <a:srgbClr val="002060"/>
                </a:solidFill>
              </a:rPr>
              <a:t>'");</a:t>
            </a:r>
          </a:p>
          <a:p>
            <a:r>
              <a:rPr lang="en-IN" dirty="0">
                <a:solidFill>
                  <a:srgbClr val="002060"/>
                </a:solidFill>
              </a:rPr>
              <a:t>if($</a:t>
            </a:r>
            <a:r>
              <a:rPr lang="en-IN" dirty="0" err="1">
                <a:solidFill>
                  <a:srgbClr val="002060"/>
                </a:solidFill>
              </a:rPr>
              <a:t>msg</a:t>
            </a:r>
            <a:r>
              <a:rPr lang="en-IN" dirty="0">
                <a:solidFill>
                  <a:srgbClr val="002060"/>
                </a:solidFill>
              </a:rPr>
              <a:t> &amp;&amp; $msg1 &amp;&amp; $msg2){</a:t>
            </a:r>
          </a:p>
          <a:p>
            <a:r>
              <a:rPr lang="en-IN" dirty="0">
                <a:solidFill>
                  <a:srgbClr val="002060"/>
                </a:solidFill>
              </a:rPr>
              <a:t>    echo "&lt;script&gt;alert('Profile updated successfully');&lt;/script&gt;";</a:t>
            </a:r>
          </a:p>
          <a:p>
            <a:r>
              <a:rPr lang="en-IN" dirty="0">
                <a:solidFill>
                  <a:srgbClr val="002060"/>
                </a:solidFill>
              </a:rPr>
              <a:t>       echo "&lt;script type='text/</a:t>
            </a:r>
            <a:r>
              <a:rPr lang="en-IN" dirty="0" err="1">
                <a:solidFill>
                  <a:srgbClr val="002060"/>
                </a:solidFill>
              </a:rPr>
              <a:t>javascript</a:t>
            </a:r>
            <a:r>
              <a:rPr lang="en-IN" dirty="0">
                <a:solidFill>
                  <a:srgbClr val="002060"/>
                </a:solidFill>
              </a:rPr>
              <a:t>'&gt; </a:t>
            </a:r>
            <a:r>
              <a:rPr lang="en-IN" dirty="0" err="1">
                <a:solidFill>
                  <a:srgbClr val="002060"/>
                </a:solidFill>
              </a:rPr>
              <a:t>document.location</a:t>
            </a:r>
            <a:r>
              <a:rPr lang="en-IN" dirty="0">
                <a:solidFill>
                  <a:srgbClr val="002060"/>
                </a:solidFill>
              </a:rPr>
              <a:t> = '</a:t>
            </a:r>
            <a:r>
              <a:rPr lang="en-IN" dirty="0" err="1">
                <a:solidFill>
                  <a:srgbClr val="002060"/>
                </a:solidFill>
              </a:rPr>
              <a:t>profile.php</a:t>
            </a:r>
            <a:r>
              <a:rPr lang="en-IN" dirty="0">
                <a:solidFill>
                  <a:srgbClr val="002060"/>
                </a:solidFill>
              </a:rPr>
              <a:t>'; &lt;/script&gt;";</a:t>
            </a:r>
          </a:p>
          <a:p>
            <a:r>
              <a:rPr lang="en-IN" dirty="0">
                <a:solidFill>
                  <a:srgbClr val="002060"/>
                </a:solidFill>
              </a:rPr>
              <a:t>}</a:t>
            </a:r>
          </a:p>
          <a:p>
            <a:r>
              <a:rPr lang="en-IN" dirty="0">
                <a:solidFill>
                  <a:srgbClr val="002060"/>
                </a:solidFill>
              </a:rPr>
              <a:t>}</a:t>
            </a:r>
          </a:p>
          <a:p>
            <a:endParaRPr lang="en-IN" dirty="0"/>
          </a:p>
          <a:p>
            <a:endParaRPr lang="en-IN" dirty="0"/>
          </a:p>
          <a:p>
            <a:r>
              <a:rPr lang="en-IN" dirty="0"/>
              <a:t>    </a:t>
            </a:r>
          </a:p>
          <a:p>
            <a:endParaRPr lang="en-IN" dirty="0"/>
          </a:p>
        </p:txBody>
      </p:sp>
      <p:sp>
        <p:nvSpPr>
          <p:cNvPr id="38" name="TextBox 37">
            <a:extLst>
              <a:ext uri="{FF2B5EF4-FFF2-40B4-BE49-F238E27FC236}">
                <a16:creationId xmlns:a16="http://schemas.microsoft.com/office/drawing/2014/main" id="{6F13C116-8608-47AA-80D0-CF1DD4A386ED}"/>
              </a:ext>
            </a:extLst>
          </p:cNvPr>
          <p:cNvSpPr txBox="1"/>
          <p:nvPr/>
        </p:nvSpPr>
        <p:spPr>
          <a:xfrm>
            <a:off x="3929533" y="257395"/>
            <a:ext cx="4976042" cy="584775"/>
          </a:xfrm>
          <a:prstGeom prst="rect">
            <a:avLst/>
          </a:prstGeom>
          <a:noFill/>
        </p:spPr>
        <p:txBody>
          <a:bodyPr wrap="none" rtlCol="0">
            <a:spAutoFit/>
          </a:bodyPr>
          <a:lstStyle/>
          <a:p>
            <a:pPr algn="ctr"/>
            <a:r>
              <a:rPr lang="en-US" sz="3200" b="1" spc="300" dirty="0">
                <a:latin typeface="Montserrat" pitchFamily="2" charset="77"/>
              </a:rPr>
              <a:t>SAMPLE PHP CODE</a:t>
            </a:r>
            <a:endParaRPr lang="x-none" sz="3200" b="1" spc="300" dirty="0">
              <a:latin typeface="Montserrat" pitchFamily="2" charset="77"/>
            </a:endParaRPr>
          </a:p>
        </p:txBody>
      </p:sp>
      <p:pic>
        <p:nvPicPr>
          <p:cNvPr id="39" name="Graphic 38">
            <a:extLst>
              <a:ext uri="{FF2B5EF4-FFF2-40B4-BE49-F238E27FC236}">
                <a16:creationId xmlns:a16="http://schemas.microsoft.com/office/drawing/2014/main" id="{9FEFAB2A-34C0-472A-8515-5323F97D073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1432676">
            <a:off x="5097583" y="842361"/>
            <a:ext cx="2639938" cy="134841"/>
          </a:xfrm>
          <a:prstGeom prst="rect">
            <a:avLst/>
          </a:prstGeom>
        </p:spPr>
      </p:pic>
      <p:grpSp>
        <p:nvGrpSpPr>
          <p:cNvPr id="40" name="!!lamp">
            <a:extLst>
              <a:ext uri="{FF2B5EF4-FFF2-40B4-BE49-F238E27FC236}">
                <a16:creationId xmlns:a16="http://schemas.microsoft.com/office/drawing/2014/main" id="{A97AC2EE-35BB-4EEE-BF2C-FDD793D0A6D8}"/>
              </a:ext>
            </a:extLst>
          </p:cNvPr>
          <p:cNvGrpSpPr/>
          <p:nvPr/>
        </p:nvGrpSpPr>
        <p:grpSpPr>
          <a:xfrm>
            <a:off x="8973160" y="189783"/>
            <a:ext cx="974093" cy="1503910"/>
            <a:chOff x="5009734" y="1528902"/>
            <a:chExt cx="2224912" cy="3839904"/>
          </a:xfrm>
          <a:solidFill>
            <a:schemeClr val="tx1">
              <a:lumMod val="75000"/>
              <a:lumOff val="25000"/>
            </a:schemeClr>
          </a:solidFill>
        </p:grpSpPr>
        <p:sp>
          <p:nvSpPr>
            <p:cNvPr id="41" name="Freeform 89">
              <a:extLst>
                <a:ext uri="{FF2B5EF4-FFF2-40B4-BE49-F238E27FC236}">
                  <a16:creationId xmlns:a16="http://schemas.microsoft.com/office/drawing/2014/main" id="{F356295F-73F2-4A4C-A4EE-50B67544F9CA}"/>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x-none"/>
            </a:p>
          </p:txBody>
        </p:sp>
        <p:sp>
          <p:nvSpPr>
            <p:cNvPr id="42" name="Freeform 90">
              <a:extLst>
                <a:ext uri="{FF2B5EF4-FFF2-40B4-BE49-F238E27FC236}">
                  <a16:creationId xmlns:a16="http://schemas.microsoft.com/office/drawing/2014/main" id="{F17F1513-4BCD-421E-93F2-86648792050E}"/>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x-none"/>
            </a:p>
          </p:txBody>
        </p:sp>
        <p:sp>
          <p:nvSpPr>
            <p:cNvPr id="43" name="Freeform 91">
              <a:extLst>
                <a:ext uri="{FF2B5EF4-FFF2-40B4-BE49-F238E27FC236}">
                  <a16:creationId xmlns:a16="http://schemas.microsoft.com/office/drawing/2014/main" id="{1D6A55E9-6C26-4C15-9CA0-4430C860AF7E}"/>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x-none"/>
            </a:p>
          </p:txBody>
        </p:sp>
        <p:sp>
          <p:nvSpPr>
            <p:cNvPr id="44" name="Freeform 92">
              <a:extLst>
                <a:ext uri="{FF2B5EF4-FFF2-40B4-BE49-F238E27FC236}">
                  <a16:creationId xmlns:a16="http://schemas.microsoft.com/office/drawing/2014/main" id="{7E8AFB6A-2B40-4CDF-A909-6144C03E7D1A}"/>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x-none"/>
            </a:p>
          </p:txBody>
        </p:sp>
        <p:sp>
          <p:nvSpPr>
            <p:cNvPr id="45" name="Freeform 93">
              <a:extLst>
                <a:ext uri="{FF2B5EF4-FFF2-40B4-BE49-F238E27FC236}">
                  <a16:creationId xmlns:a16="http://schemas.microsoft.com/office/drawing/2014/main" id="{54666ABF-3D62-47CD-9517-0B63BB8BA451}"/>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x-none"/>
            </a:p>
          </p:txBody>
        </p:sp>
        <p:sp>
          <p:nvSpPr>
            <p:cNvPr id="46" name="Freeform 94">
              <a:extLst>
                <a:ext uri="{FF2B5EF4-FFF2-40B4-BE49-F238E27FC236}">
                  <a16:creationId xmlns:a16="http://schemas.microsoft.com/office/drawing/2014/main" id="{BA9AEFC7-BCCD-42E7-A960-06AA2B69D39C}"/>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x-none"/>
            </a:p>
          </p:txBody>
        </p:sp>
        <p:sp>
          <p:nvSpPr>
            <p:cNvPr id="47" name="Freeform 95">
              <a:extLst>
                <a:ext uri="{FF2B5EF4-FFF2-40B4-BE49-F238E27FC236}">
                  <a16:creationId xmlns:a16="http://schemas.microsoft.com/office/drawing/2014/main" id="{F601F91C-3B5B-41A9-8F03-090B0E43071B}"/>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x-none"/>
            </a:p>
          </p:txBody>
        </p:sp>
        <p:sp>
          <p:nvSpPr>
            <p:cNvPr id="48" name="Freeform 96">
              <a:extLst>
                <a:ext uri="{FF2B5EF4-FFF2-40B4-BE49-F238E27FC236}">
                  <a16:creationId xmlns:a16="http://schemas.microsoft.com/office/drawing/2014/main" id="{5C44385C-1441-40EB-97D8-8D0FE5AFA497}"/>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x-none"/>
            </a:p>
          </p:txBody>
        </p:sp>
        <p:sp>
          <p:nvSpPr>
            <p:cNvPr id="49" name="Freeform 97">
              <a:extLst>
                <a:ext uri="{FF2B5EF4-FFF2-40B4-BE49-F238E27FC236}">
                  <a16:creationId xmlns:a16="http://schemas.microsoft.com/office/drawing/2014/main" id="{DAA897F2-F2E8-44CE-ADEA-6A1E7A671F0E}"/>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x-none"/>
            </a:p>
          </p:txBody>
        </p:sp>
        <p:sp>
          <p:nvSpPr>
            <p:cNvPr id="50" name="Freeform 98">
              <a:extLst>
                <a:ext uri="{FF2B5EF4-FFF2-40B4-BE49-F238E27FC236}">
                  <a16:creationId xmlns:a16="http://schemas.microsoft.com/office/drawing/2014/main" id="{C5ADF27C-21A6-40FD-B391-DE283AAF1FDA}"/>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x-none"/>
            </a:p>
          </p:txBody>
        </p:sp>
        <p:sp>
          <p:nvSpPr>
            <p:cNvPr id="51" name="Freeform 99">
              <a:extLst>
                <a:ext uri="{FF2B5EF4-FFF2-40B4-BE49-F238E27FC236}">
                  <a16:creationId xmlns:a16="http://schemas.microsoft.com/office/drawing/2014/main" id="{BC4FE2C3-73F2-47B0-9969-DF76DE02B69D}"/>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x-none"/>
            </a:p>
          </p:txBody>
        </p:sp>
        <p:sp>
          <p:nvSpPr>
            <p:cNvPr id="52" name="Freeform 100">
              <a:extLst>
                <a:ext uri="{FF2B5EF4-FFF2-40B4-BE49-F238E27FC236}">
                  <a16:creationId xmlns:a16="http://schemas.microsoft.com/office/drawing/2014/main" id="{1E70269E-A1E6-4EBD-B9A3-886953485060}"/>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x-none"/>
            </a:p>
          </p:txBody>
        </p:sp>
        <p:sp>
          <p:nvSpPr>
            <p:cNvPr id="53" name="Freeform 101">
              <a:extLst>
                <a:ext uri="{FF2B5EF4-FFF2-40B4-BE49-F238E27FC236}">
                  <a16:creationId xmlns:a16="http://schemas.microsoft.com/office/drawing/2014/main" id="{DB842646-13B2-4FC3-95A4-2CEC6ED7641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x-none"/>
            </a:p>
          </p:txBody>
        </p:sp>
        <p:sp>
          <p:nvSpPr>
            <p:cNvPr id="54" name="Freeform 102">
              <a:extLst>
                <a:ext uri="{FF2B5EF4-FFF2-40B4-BE49-F238E27FC236}">
                  <a16:creationId xmlns:a16="http://schemas.microsoft.com/office/drawing/2014/main" id="{90E62503-D564-48BD-8868-0A86535D7514}"/>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x-none"/>
            </a:p>
          </p:txBody>
        </p:sp>
        <p:sp>
          <p:nvSpPr>
            <p:cNvPr id="55" name="Freeform 103">
              <a:extLst>
                <a:ext uri="{FF2B5EF4-FFF2-40B4-BE49-F238E27FC236}">
                  <a16:creationId xmlns:a16="http://schemas.microsoft.com/office/drawing/2014/main" id="{F83A7E77-7999-4166-AF61-C4568187C401}"/>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x-none"/>
            </a:p>
          </p:txBody>
        </p:sp>
        <p:sp>
          <p:nvSpPr>
            <p:cNvPr id="56" name="Freeform 104">
              <a:extLst>
                <a:ext uri="{FF2B5EF4-FFF2-40B4-BE49-F238E27FC236}">
                  <a16:creationId xmlns:a16="http://schemas.microsoft.com/office/drawing/2014/main" id="{96C47DA5-ADAE-4DBC-9353-133962A4581F}"/>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x-none"/>
            </a:p>
          </p:txBody>
        </p:sp>
        <p:sp>
          <p:nvSpPr>
            <p:cNvPr id="57" name="Freeform 105">
              <a:extLst>
                <a:ext uri="{FF2B5EF4-FFF2-40B4-BE49-F238E27FC236}">
                  <a16:creationId xmlns:a16="http://schemas.microsoft.com/office/drawing/2014/main" id="{EBCFDE8A-A0AB-4574-984F-45AD637149DE}"/>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x-none"/>
            </a:p>
          </p:txBody>
        </p:sp>
      </p:grpSp>
    </p:spTree>
    <p:extLst>
      <p:ext uri="{BB962C8B-B14F-4D97-AF65-F5344CB8AC3E}">
        <p14:creationId xmlns:p14="http://schemas.microsoft.com/office/powerpoint/2010/main" val="24853381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7A6B70C-E44C-4EEF-A122-AFA7B7BB740D}"/>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CECD3D5F-6C53-47EE-A562-511A91A6598C}"/>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B9804D84-A341-453A-AEB0-AE2D972C03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DC19237F-1A69-48F6-9E83-6321084FB1E0}"/>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3C57A4E7-B80D-4E5B-BDE5-D82CDAD32081}"/>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502FD72A-2864-469A-83D5-491A74F856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767A9EE5-1F3D-4DDF-AE88-715F550714DA}"/>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BFB45FDE-5B09-4E79-9091-594EAB9482D4}"/>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DBEB85A8-7834-463F-AF90-C0D9DFEB51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49703C74-EAEA-49FC-87D3-AE653755F983}"/>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E2F5A07B-7024-4078-AA49-C3219490F364}"/>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880D24A-7E1F-4A63-82F0-DD40B1D9590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4663B206-0258-48CE-A0E6-AC4D89194947}"/>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2AFF5A6B-A7D9-4DDD-99CA-EC8FB0991AA2}"/>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B52983C2-408F-4241-81E2-B35D168FA61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5F97D47-428A-4E39-ABB9-6A250EB0C41A}"/>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C1C98C9F-E8D4-4373-87DD-3EB9B120AB6E}"/>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E8979EB4-39D6-4871-AD1C-34A95DBBECC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C79AC50C-35A0-450F-9861-6CC584A73F63}"/>
              </a:ext>
            </a:extLst>
          </p:cNvPr>
          <p:cNvGrpSpPr/>
          <p:nvPr/>
        </p:nvGrpSpPr>
        <p:grpSpPr>
          <a:xfrm>
            <a:off x="-687624" y="3069002"/>
            <a:ext cx="720000" cy="720000"/>
            <a:chOff x="-720000" y="3076683"/>
            <a:chExt cx="720000" cy="720000"/>
          </a:xfrm>
        </p:grpSpPr>
        <p:sp>
          <p:nvSpPr>
            <p:cNvPr id="28" name="Flowchart: Connector 27">
              <a:extLst>
                <a:ext uri="{FF2B5EF4-FFF2-40B4-BE49-F238E27FC236}">
                  <a16:creationId xmlns:a16="http://schemas.microsoft.com/office/drawing/2014/main" id="{2FF38412-95F9-4529-B538-1A9166B0418A}"/>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ABC257A-8397-4ED0-86F5-95525308E74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732FBD79-2E06-4B83-BC83-9574B63E3E10}"/>
              </a:ext>
            </a:extLst>
          </p:cNvPr>
          <p:cNvSpPr/>
          <p:nvPr/>
        </p:nvSpPr>
        <p:spPr>
          <a:xfrm>
            <a:off x="0" y="-1390904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87C15C20-B9DC-4EAE-9705-23E97376221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64A36D54-1E5F-4D4A-A5C7-67DACC02FE6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C96B6D78-29D4-4280-A8E9-9911BDD594F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5A2CE8E0-4AAC-4840-8318-6E7C4178122C}"/>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74A80F7D-6A96-4EDD-AB66-3337998B0B1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9741320A-0FEE-4309-9F33-70ACD5E8783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92533688-3D56-4F73-8E43-C623604DBA81}"/>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2" name="TextBox 1">
            <a:extLst>
              <a:ext uri="{FF2B5EF4-FFF2-40B4-BE49-F238E27FC236}">
                <a16:creationId xmlns:a16="http://schemas.microsoft.com/office/drawing/2014/main" id="{C4D35CA7-C4A0-457B-8531-122456B12AED}"/>
              </a:ext>
            </a:extLst>
          </p:cNvPr>
          <p:cNvSpPr txBox="1"/>
          <p:nvPr/>
        </p:nvSpPr>
        <p:spPr>
          <a:xfrm>
            <a:off x="1013926" y="189783"/>
            <a:ext cx="11178074" cy="6740307"/>
          </a:xfrm>
          <a:prstGeom prst="rect">
            <a:avLst/>
          </a:prstGeom>
          <a:noFill/>
        </p:spPr>
        <p:txBody>
          <a:bodyPr wrap="square" rtlCol="0">
            <a:spAutoFit/>
          </a:bodyPr>
          <a:lstStyle/>
          <a:p>
            <a:r>
              <a:rPr lang="en-IN" dirty="0">
                <a:solidFill>
                  <a:srgbClr val="002060"/>
                </a:solidFill>
              </a:rPr>
              <a:t>?&gt;</a:t>
            </a:r>
          </a:p>
          <a:p>
            <a:r>
              <a:rPr lang="en-IN" dirty="0">
                <a:solidFill>
                  <a:srgbClr val="002060"/>
                </a:solidFill>
              </a:rPr>
              <a:t>&lt;!DOCTYPE html&gt;</a:t>
            </a:r>
          </a:p>
          <a:p>
            <a:r>
              <a:rPr lang="en-IN" dirty="0">
                <a:solidFill>
                  <a:srgbClr val="002060"/>
                </a:solidFill>
              </a:rPr>
              <a:t>&lt;html lang="</a:t>
            </a:r>
            <a:r>
              <a:rPr lang="en-IN" dirty="0" err="1">
                <a:solidFill>
                  <a:srgbClr val="002060"/>
                </a:solidFill>
              </a:rPr>
              <a:t>en</a:t>
            </a:r>
            <a:r>
              <a:rPr lang="en-IN" dirty="0">
                <a:solidFill>
                  <a:srgbClr val="002060"/>
                </a:solidFill>
              </a:rPr>
              <a:t>"&gt;</a:t>
            </a:r>
          </a:p>
          <a:p>
            <a:r>
              <a:rPr lang="en-IN" dirty="0">
                <a:solidFill>
                  <a:srgbClr val="002060"/>
                </a:solidFill>
              </a:rPr>
              <a:t>    &lt;head&gt;</a:t>
            </a:r>
          </a:p>
          <a:p>
            <a:r>
              <a:rPr lang="en-IN" dirty="0">
                <a:solidFill>
                  <a:srgbClr val="002060"/>
                </a:solidFill>
              </a:rPr>
              <a:t>        &lt;meta charset="utf-8" /&gt;</a:t>
            </a:r>
          </a:p>
          <a:p>
            <a:r>
              <a:rPr lang="en-IN" dirty="0">
                <a:solidFill>
                  <a:srgbClr val="002060"/>
                </a:solidFill>
              </a:rPr>
              <a:t>        &lt;meta http-</a:t>
            </a:r>
            <a:r>
              <a:rPr lang="en-IN" dirty="0" err="1">
                <a:solidFill>
                  <a:srgbClr val="002060"/>
                </a:solidFill>
              </a:rPr>
              <a:t>equiv</a:t>
            </a:r>
            <a:r>
              <a:rPr lang="en-IN" dirty="0">
                <a:solidFill>
                  <a:srgbClr val="002060"/>
                </a:solidFill>
              </a:rPr>
              <a:t>="X-UA-Compatible" content="IE=edge" /&gt;</a:t>
            </a:r>
          </a:p>
          <a:p>
            <a:r>
              <a:rPr lang="en-IN" dirty="0">
                <a:solidFill>
                  <a:srgbClr val="002060"/>
                </a:solidFill>
              </a:rPr>
              <a:t>        &lt;meta name="viewport" content="width=device-width, initial-scale=1, shrink-to-fit=no" /&gt;</a:t>
            </a:r>
          </a:p>
          <a:p>
            <a:r>
              <a:rPr lang="en-IN" dirty="0">
                <a:solidFill>
                  <a:srgbClr val="002060"/>
                </a:solidFill>
              </a:rPr>
              <a:t>        &lt;meta name="description" content="" /&gt;</a:t>
            </a:r>
          </a:p>
          <a:p>
            <a:r>
              <a:rPr lang="en-IN" dirty="0">
                <a:solidFill>
                  <a:srgbClr val="002060"/>
                </a:solidFill>
              </a:rPr>
              <a:t>        &lt;meta name="author" content="" /&gt;</a:t>
            </a:r>
          </a:p>
          <a:p>
            <a:r>
              <a:rPr lang="en-IN" dirty="0">
                <a:solidFill>
                  <a:srgbClr val="002060"/>
                </a:solidFill>
              </a:rPr>
              <a:t>        &lt;title&gt;Edit Profile | Registration and Login System&lt;/title&gt;</a:t>
            </a:r>
          </a:p>
          <a:p>
            <a:r>
              <a:rPr lang="en-IN" dirty="0">
                <a:solidFill>
                  <a:srgbClr val="002060"/>
                </a:solidFill>
              </a:rPr>
              <a:t>        &lt;link </a:t>
            </a:r>
            <a:r>
              <a:rPr lang="en-IN" dirty="0" err="1">
                <a:solidFill>
                  <a:srgbClr val="002060"/>
                </a:solidFill>
              </a:rPr>
              <a:t>href</a:t>
            </a:r>
            <a:r>
              <a:rPr lang="en-IN" dirty="0">
                <a:solidFill>
                  <a:srgbClr val="002060"/>
                </a:solidFill>
              </a:rPr>
              <a:t>="https://cdn.jsdelivr.net/</a:t>
            </a:r>
            <a:r>
              <a:rPr lang="en-IN" dirty="0" err="1">
                <a:solidFill>
                  <a:srgbClr val="002060"/>
                </a:solidFill>
              </a:rPr>
              <a:t>npm</a:t>
            </a:r>
            <a:r>
              <a:rPr lang="en-IN" dirty="0">
                <a:solidFill>
                  <a:srgbClr val="002060"/>
                </a:solidFill>
              </a:rPr>
              <a:t>/</a:t>
            </a:r>
            <a:r>
              <a:rPr lang="en-IN" dirty="0" err="1">
                <a:solidFill>
                  <a:srgbClr val="002060"/>
                </a:solidFill>
              </a:rPr>
              <a:t>simple-datatables@latest</a:t>
            </a:r>
            <a:r>
              <a:rPr lang="en-IN" dirty="0">
                <a:solidFill>
                  <a:srgbClr val="002060"/>
                </a:solidFill>
              </a:rPr>
              <a:t>/</a:t>
            </a:r>
            <a:r>
              <a:rPr lang="en-IN" dirty="0" err="1">
                <a:solidFill>
                  <a:srgbClr val="002060"/>
                </a:solidFill>
              </a:rPr>
              <a:t>dist</a:t>
            </a:r>
            <a:r>
              <a:rPr lang="en-IN" dirty="0">
                <a:solidFill>
                  <a:srgbClr val="002060"/>
                </a:solidFill>
              </a:rPr>
              <a:t>/style.css" </a:t>
            </a:r>
            <a:r>
              <a:rPr lang="en-IN" dirty="0" err="1">
                <a:solidFill>
                  <a:srgbClr val="002060"/>
                </a:solidFill>
              </a:rPr>
              <a:t>rel</a:t>
            </a:r>
            <a:r>
              <a:rPr lang="en-IN" dirty="0">
                <a:solidFill>
                  <a:srgbClr val="002060"/>
                </a:solidFill>
              </a:rPr>
              <a:t>="stylesheet" /&gt;</a:t>
            </a:r>
          </a:p>
          <a:p>
            <a:r>
              <a:rPr lang="en-IN" dirty="0">
                <a:solidFill>
                  <a:srgbClr val="002060"/>
                </a:solidFill>
              </a:rPr>
              <a:t>        &lt;link </a:t>
            </a:r>
            <a:r>
              <a:rPr lang="en-IN" dirty="0" err="1">
                <a:solidFill>
                  <a:srgbClr val="002060"/>
                </a:solidFill>
              </a:rPr>
              <a:t>href</a:t>
            </a:r>
            <a:r>
              <a:rPr lang="en-IN" dirty="0">
                <a:solidFill>
                  <a:srgbClr val="002060"/>
                </a:solidFill>
              </a:rPr>
              <a:t>="</a:t>
            </a:r>
            <a:r>
              <a:rPr lang="en-IN" dirty="0" err="1">
                <a:solidFill>
                  <a:srgbClr val="002060"/>
                </a:solidFill>
              </a:rPr>
              <a:t>css</a:t>
            </a:r>
            <a:r>
              <a:rPr lang="en-IN" dirty="0">
                <a:solidFill>
                  <a:srgbClr val="002060"/>
                </a:solidFill>
              </a:rPr>
              <a:t>/styles.css" </a:t>
            </a:r>
            <a:r>
              <a:rPr lang="en-IN" dirty="0" err="1">
                <a:solidFill>
                  <a:srgbClr val="002060"/>
                </a:solidFill>
              </a:rPr>
              <a:t>rel</a:t>
            </a:r>
            <a:r>
              <a:rPr lang="en-IN" dirty="0">
                <a:solidFill>
                  <a:srgbClr val="002060"/>
                </a:solidFill>
              </a:rPr>
              <a:t>="stylesheet" /&gt;</a:t>
            </a:r>
          </a:p>
          <a:p>
            <a:r>
              <a:rPr lang="en-IN" dirty="0">
                <a:solidFill>
                  <a:srgbClr val="002060"/>
                </a:solidFill>
              </a:rPr>
              <a:t>        &lt;script </a:t>
            </a:r>
            <a:r>
              <a:rPr lang="en-IN" dirty="0" err="1">
                <a:solidFill>
                  <a:srgbClr val="002060"/>
                </a:solidFill>
              </a:rPr>
              <a:t>src</a:t>
            </a:r>
            <a:r>
              <a:rPr lang="en-IN" dirty="0">
                <a:solidFill>
                  <a:srgbClr val="002060"/>
                </a:solidFill>
              </a:rPr>
              <a:t>="https://cdnjs.cloudflare.com/ajax/libs/font-awesome/5.15.3/</a:t>
            </a:r>
            <a:r>
              <a:rPr lang="en-IN" dirty="0" err="1">
                <a:solidFill>
                  <a:srgbClr val="002060"/>
                </a:solidFill>
              </a:rPr>
              <a:t>js</a:t>
            </a:r>
            <a:r>
              <a:rPr lang="en-IN" dirty="0">
                <a:solidFill>
                  <a:srgbClr val="002060"/>
                </a:solidFill>
              </a:rPr>
              <a:t>/all.min.js" </a:t>
            </a:r>
            <a:r>
              <a:rPr lang="en-IN" dirty="0" err="1">
                <a:solidFill>
                  <a:srgbClr val="002060"/>
                </a:solidFill>
              </a:rPr>
              <a:t>crossorigin</a:t>
            </a:r>
            <a:r>
              <a:rPr lang="en-IN" dirty="0">
                <a:solidFill>
                  <a:srgbClr val="002060"/>
                </a:solidFill>
              </a:rPr>
              <a:t>="anonymous"&gt;&lt;/script&gt;</a:t>
            </a:r>
          </a:p>
          <a:p>
            <a:r>
              <a:rPr lang="en-IN" dirty="0">
                <a:solidFill>
                  <a:srgbClr val="002060"/>
                </a:solidFill>
              </a:rPr>
              <a:t>    &lt;/head&gt;</a:t>
            </a:r>
          </a:p>
          <a:p>
            <a:r>
              <a:rPr lang="en-IN" dirty="0">
                <a:solidFill>
                  <a:srgbClr val="002060"/>
                </a:solidFill>
              </a:rPr>
              <a:t>    &lt;body class="</a:t>
            </a:r>
            <a:r>
              <a:rPr lang="en-IN" dirty="0" err="1">
                <a:solidFill>
                  <a:srgbClr val="002060"/>
                </a:solidFill>
              </a:rPr>
              <a:t>sb</a:t>
            </a:r>
            <a:r>
              <a:rPr lang="en-IN" dirty="0">
                <a:solidFill>
                  <a:srgbClr val="002060"/>
                </a:solidFill>
              </a:rPr>
              <a:t>-nav-fixed"&gt;</a:t>
            </a:r>
          </a:p>
          <a:p>
            <a:r>
              <a:rPr lang="en-IN" dirty="0">
                <a:solidFill>
                  <a:srgbClr val="002060"/>
                </a:solidFill>
              </a:rPr>
              <a:t>      &lt;?php </a:t>
            </a:r>
            <a:r>
              <a:rPr lang="en-IN" dirty="0" err="1">
                <a:solidFill>
                  <a:srgbClr val="002060"/>
                </a:solidFill>
              </a:rPr>
              <a:t>include_once</a:t>
            </a:r>
            <a:r>
              <a:rPr lang="en-IN" dirty="0">
                <a:solidFill>
                  <a:srgbClr val="002060"/>
                </a:solidFill>
              </a:rPr>
              <a:t>('includes/</a:t>
            </a:r>
            <a:r>
              <a:rPr lang="en-IN" dirty="0" err="1">
                <a:solidFill>
                  <a:srgbClr val="002060"/>
                </a:solidFill>
              </a:rPr>
              <a:t>navbar.php</a:t>
            </a:r>
            <a:r>
              <a:rPr lang="en-IN" dirty="0">
                <a:solidFill>
                  <a:srgbClr val="002060"/>
                </a:solidFill>
              </a:rPr>
              <a:t>');?&gt;</a:t>
            </a:r>
          </a:p>
          <a:p>
            <a:r>
              <a:rPr lang="en-IN" dirty="0">
                <a:solidFill>
                  <a:srgbClr val="002060"/>
                </a:solidFill>
              </a:rPr>
              <a:t>        &lt;div id="</a:t>
            </a:r>
            <a:r>
              <a:rPr lang="en-IN" dirty="0" err="1">
                <a:solidFill>
                  <a:srgbClr val="002060"/>
                </a:solidFill>
              </a:rPr>
              <a:t>layoutSidenav</a:t>
            </a:r>
            <a:r>
              <a:rPr lang="en-IN" dirty="0">
                <a:solidFill>
                  <a:srgbClr val="002060"/>
                </a:solidFill>
              </a:rPr>
              <a:t>"&gt;</a:t>
            </a:r>
          </a:p>
          <a:p>
            <a:r>
              <a:rPr lang="en-IN" dirty="0">
                <a:solidFill>
                  <a:srgbClr val="002060"/>
                </a:solidFill>
              </a:rPr>
              <a:t>          &lt;?php </a:t>
            </a:r>
            <a:r>
              <a:rPr lang="en-IN" dirty="0" err="1">
                <a:solidFill>
                  <a:srgbClr val="002060"/>
                </a:solidFill>
              </a:rPr>
              <a:t>include_once</a:t>
            </a:r>
            <a:r>
              <a:rPr lang="en-IN" dirty="0">
                <a:solidFill>
                  <a:srgbClr val="002060"/>
                </a:solidFill>
              </a:rPr>
              <a:t>('includes/</a:t>
            </a:r>
            <a:r>
              <a:rPr lang="en-IN" dirty="0" err="1">
                <a:solidFill>
                  <a:srgbClr val="002060"/>
                </a:solidFill>
              </a:rPr>
              <a:t>sidebar.php</a:t>
            </a:r>
            <a:r>
              <a:rPr lang="en-IN" dirty="0">
                <a:solidFill>
                  <a:srgbClr val="002060"/>
                </a:solidFill>
              </a:rPr>
              <a:t>');?&gt;</a:t>
            </a:r>
          </a:p>
          <a:p>
            <a:r>
              <a:rPr lang="en-IN" dirty="0">
                <a:solidFill>
                  <a:srgbClr val="002060"/>
                </a:solidFill>
              </a:rPr>
              <a:t>            &lt;div id="</a:t>
            </a:r>
            <a:r>
              <a:rPr lang="en-IN" dirty="0" err="1">
                <a:solidFill>
                  <a:srgbClr val="002060"/>
                </a:solidFill>
              </a:rPr>
              <a:t>layoutSidenav_content</a:t>
            </a:r>
            <a:r>
              <a:rPr lang="en-IN" dirty="0">
                <a:solidFill>
                  <a:srgbClr val="002060"/>
                </a:solidFill>
              </a:rPr>
              <a:t>"&gt;</a:t>
            </a:r>
          </a:p>
          <a:p>
            <a:r>
              <a:rPr lang="en-IN" dirty="0">
                <a:solidFill>
                  <a:srgbClr val="002060"/>
                </a:solidFill>
              </a:rPr>
              <a:t>                &lt;main&gt;</a:t>
            </a:r>
          </a:p>
          <a:p>
            <a:r>
              <a:rPr lang="en-IN" dirty="0">
                <a:solidFill>
                  <a:srgbClr val="002060"/>
                </a:solidFill>
              </a:rPr>
              <a:t>                    &lt;div class="container-fluid px-4"&gt;</a:t>
            </a:r>
          </a:p>
          <a:p>
            <a:r>
              <a:rPr lang="en-IN" dirty="0"/>
              <a:t>                        </a:t>
            </a:r>
          </a:p>
          <a:p>
            <a:endParaRPr lang="en-IN" dirty="0"/>
          </a:p>
        </p:txBody>
      </p:sp>
    </p:spTree>
    <p:extLst>
      <p:ext uri="{BB962C8B-B14F-4D97-AF65-F5344CB8AC3E}">
        <p14:creationId xmlns:p14="http://schemas.microsoft.com/office/powerpoint/2010/main" val="7095184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7A6B70C-E44C-4EEF-A122-AFA7B7BB740D}"/>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CECD3D5F-6C53-47EE-A562-511A91A6598C}"/>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B9804D84-A341-453A-AEB0-AE2D972C03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DC19237F-1A69-48F6-9E83-6321084FB1E0}"/>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3C57A4E7-B80D-4E5B-BDE5-D82CDAD32081}"/>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502FD72A-2864-469A-83D5-491A74F856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767A9EE5-1F3D-4DDF-AE88-715F550714DA}"/>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BFB45FDE-5B09-4E79-9091-594EAB9482D4}"/>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DBEB85A8-7834-463F-AF90-C0D9DFEB51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49703C74-EAEA-49FC-87D3-AE653755F983}"/>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E2F5A07B-7024-4078-AA49-C3219490F364}"/>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880D24A-7E1F-4A63-82F0-DD40B1D9590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4663B206-0258-48CE-A0E6-AC4D89194947}"/>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2AFF5A6B-A7D9-4DDD-99CA-EC8FB0991AA2}"/>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B52983C2-408F-4241-81E2-B35D168FA61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5F97D47-428A-4E39-ABB9-6A250EB0C41A}"/>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C1C98C9F-E8D4-4373-87DD-3EB9B120AB6E}"/>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E8979EB4-39D6-4871-AD1C-34A95DBBECC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C79AC50C-35A0-450F-9861-6CC584A73F63}"/>
              </a:ext>
            </a:extLst>
          </p:cNvPr>
          <p:cNvGrpSpPr/>
          <p:nvPr/>
        </p:nvGrpSpPr>
        <p:grpSpPr>
          <a:xfrm>
            <a:off x="-687624" y="3069002"/>
            <a:ext cx="720000" cy="720000"/>
            <a:chOff x="-720000" y="3076683"/>
            <a:chExt cx="720000" cy="720000"/>
          </a:xfrm>
        </p:grpSpPr>
        <p:sp>
          <p:nvSpPr>
            <p:cNvPr id="28" name="Flowchart: Connector 27">
              <a:extLst>
                <a:ext uri="{FF2B5EF4-FFF2-40B4-BE49-F238E27FC236}">
                  <a16:creationId xmlns:a16="http://schemas.microsoft.com/office/drawing/2014/main" id="{2FF38412-95F9-4529-B538-1A9166B0418A}"/>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ABC257A-8397-4ED0-86F5-95525308E74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732FBD79-2E06-4B83-BC83-9574B63E3E10}"/>
              </a:ext>
            </a:extLst>
          </p:cNvPr>
          <p:cNvSpPr/>
          <p:nvPr/>
        </p:nvSpPr>
        <p:spPr>
          <a:xfrm>
            <a:off x="0" y="-1390904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87C15C20-B9DC-4EAE-9705-23E97376221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64A36D54-1E5F-4D4A-A5C7-67DACC02FE6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C96B6D78-29D4-4280-A8E9-9911BDD594F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5A2CE8E0-4AAC-4840-8318-6E7C4178122C}"/>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74A80F7D-6A96-4EDD-AB66-3337998B0B1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9741320A-0FEE-4309-9F33-70ACD5E8783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92533688-3D56-4F73-8E43-C623604DBA81}"/>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2" name="TextBox 1">
            <a:extLst>
              <a:ext uri="{FF2B5EF4-FFF2-40B4-BE49-F238E27FC236}">
                <a16:creationId xmlns:a16="http://schemas.microsoft.com/office/drawing/2014/main" id="{E65A43DF-DFD6-42B1-A1BB-111233D7482B}"/>
              </a:ext>
            </a:extLst>
          </p:cNvPr>
          <p:cNvSpPr txBox="1"/>
          <p:nvPr/>
        </p:nvSpPr>
        <p:spPr>
          <a:xfrm>
            <a:off x="961425" y="0"/>
            <a:ext cx="11111824" cy="6740307"/>
          </a:xfrm>
          <a:prstGeom prst="rect">
            <a:avLst/>
          </a:prstGeom>
          <a:noFill/>
        </p:spPr>
        <p:txBody>
          <a:bodyPr wrap="square" rtlCol="0">
            <a:spAutoFit/>
          </a:bodyPr>
          <a:lstStyle/>
          <a:p>
            <a:r>
              <a:rPr lang="en-IN" dirty="0">
                <a:solidFill>
                  <a:srgbClr val="002060"/>
                </a:solidFill>
              </a:rPr>
              <a:t>&lt;?php </a:t>
            </a:r>
          </a:p>
          <a:p>
            <a:r>
              <a:rPr lang="en-IN" dirty="0">
                <a:solidFill>
                  <a:srgbClr val="002060"/>
                </a:solidFill>
              </a:rPr>
              <a:t>$</a:t>
            </a:r>
            <a:r>
              <a:rPr lang="en-IN" dirty="0" err="1">
                <a:solidFill>
                  <a:srgbClr val="002060"/>
                </a:solidFill>
              </a:rPr>
              <a:t>userid</a:t>
            </a:r>
            <a:r>
              <a:rPr lang="en-IN" dirty="0">
                <a:solidFill>
                  <a:srgbClr val="002060"/>
                </a:solidFill>
              </a:rPr>
              <a:t>=$_SESSION['username'];</a:t>
            </a:r>
          </a:p>
          <a:p>
            <a:r>
              <a:rPr lang="en-IN" dirty="0">
                <a:solidFill>
                  <a:srgbClr val="002060"/>
                </a:solidFill>
              </a:rPr>
              <a:t>$query=</a:t>
            </a:r>
            <a:r>
              <a:rPr lang="en-IN" dirty="0" err="1">
                <a:solidFill>
                  <a:srgbClr val="002060"/>
                </a:solidFill>
              </a:rPr>
              <a:t>mysqli_query</a:t>
            </a:r>
            <a:r>
              <a:rPr lang="en-IN" dirty="0">
                <a:solidFill>
                  <a:srgbClr val="002060"/>
                </a:solidFill>
              </a:rPr>
              <a:t>($</a:t>
            </a:r>
            <a:r>
              <a:rPr lang="en-IN" dirty="0" err="1">
                <a:solidFill>
                  <a:srgbClr val="002060"/>
                </a:solidFill>
              </a:rPr>
              <a:t>con,"select</a:t>
            </a:r>
            <a:r>
              <a:rPr lang="en-IN" dirty="0">
                <a:solidFill>
                  <a:srgbClr val="002060"/>
                </a:solidFill>
              </a:rPr>
              <a:t> * from </a:t>
            </a:r>
            <a:r>
              <a:rPr lang="en-IN" dirty="0" err="1">
                <a:solidFill>
                  <a:srgbClr val="002060"/>
                </a:solidFill>
              </a:rPr>
              <a:t>Customer_name</a:t>
            </a:r>
            <a:r>
              <a:rPr lang="en-IN" dirty="0">
                <a:solidFill>
                  <a:srgbClr val="002060"/>
                </a:solidFill>
              </a:rPr>
              <a:t> where email_id='$</a:t>
            </a:r>
            <a:r>
              <a:rPr lang="en-IN" dirty="0" err="1">
                <a:solidFill>
                  <a:srgbClr val="002060"/>
                </a:solidFill>
              </a:rPr>
              <a:t>userid</a:t>
            </a:r>
            <a:r>
              <a:rPr lang="en-IN" dirty="0">
                <a:solidFill>
                  <a:srgbClr val="002060"/>
                </a:solidFill>
              </a:rPr>
              <a:t>'");</a:t>
            </a:r>
          </a:p>
          <a:p>
            <a:r>
              <a:rPr lang="en-IN" dirty="0">
                <a:solidFill>
                  <a:srgbClr val="002060"/>
                </a:solidFill>
              </a:rPr>
              <a:t>$query1=</a:t>
            </a:r>
            <a:r>
              <a:rPr lang="en-IN" dirty="0" err="1">
                <a:solidFill>
                  <a:srgbClr val="002060"/>
                </a:solidFill>
              </a:rPr>
              <a:t>mysqli_query</a:t>
            </a:r>
            <a:r>
              <a:rPr lang="en-IN" dirty="0">
                <a:solidFill>
                  <a:srgbClr val="002060"/>
                </a:solidFill>
              </a:rPr>
              <a:t>($</a:t>
            </a:r>
            <a:r>
              <a:rPr lang="en-IN" dirty="0" err="1">
                <a:solidFill>
                  <a:srgbClr val="002060"/>
                </a:solidFill>
              </a:rPr>
              <a:t>con,"select</a:t>
            </a:r>
            <a:r>
              <a:rPr lang="en-IN" dirty="0">
                <a:solidFill>
                  <a:srgbClr val="002060"/>
                </a:solidFill>
              </a:rPr>
              <a:t> * from </a:t>
            </a:r>
            <a:r>
              <a:rPr lang="en-IN" dirty="0" err="1">
                <a:solidFill>
                  <a:srgbClr val="002060"/>
                </a:solidFill>
              </a:rPr>
              <a:t>ph_no</a:t>
            </a:r>
            <a:r>
              <a:rPr lang="en-IN" dirty="0">
                <a:solidFill>
                  <a:srgbClr val="002060"/>
                </a:solidFill>
              </a:rPr>
              <a:t> where email_id='$</a:t>
            </a:r>
            <a:r>
              <a:rPr lang="en-IN" dirty="0" err="1">
                <a:solidFill>
                  <a:srgbClr val="002060"/>
                </a:solidFill>
              </a:rPr>
              <a:t>userid</a:t>
            </a:r>
            <a:r>
              <a:rPr lang="en-IN" dirty="0">
                <a:solidFill>
                  <a:srgbClr val="002060"/>
                </a:solidFill>
              </a:rPr>
              <a:t>'");</a:t>
            </a:r>
          </a:p>
          <a:p>
            <a:r>
              <a:rPr lang="en-IN" dirty="0">
                <a:solidFill>
                  <a:srgbClr val="002060"/>
                </a:solidFill>
              </a:rPr>
              <a:t>$query2=</a:t>
            </a:r>
            <a:r>
              <a:rPr lang="en-IN" dirty="0" err="1">
                <a:solidFill>
                  <a:srgbClr val="002060"/>
                </a:solidFill>
              </a:rPr>
              <a:t>mysqli_query</a:t>
            </a:r>
            <a:r>
              <a:rPr lang="en-IN" dirty="0">
                <a:solidFill>
                  <a:srgbClr val="002060"/>
                </a:solidFill>
              </a:rPr>
              <a:t>($</a:t>
            </a:r>
            <a:r>
              <a:rPr lang="en-IN" dirty="0" err="1">
                <a:solidFill>
                  <a:srgbClr val="002060"/>
                </a:solidFill>
              </a:rPr>
              <a:t>con,"select</a:t>
            </a:r>
            <a:r>
              <a:rPr lang="en-IN" dirty="0">
                <a:solidFill>
                  <a:srgbClr val="002060"/>
                </a:solidFill>
              </a:rPr>
              <a:t> * from </a:t>
            </a:r>
            <a:r>
              <a:rPr lang="en-IN" dirty="0" err="1">
                <a:solidFill>
                  <a:srgbClr val="002060"/>
                </a:solidFill>
              </a:rPr>
              <a:t>customer_address</a:t>
            </a:r>
            <a:r>
              <a:rPr lang="en-IN" dirty="0">
                <a:solidFill>
                  <a:srgbClr val="002060"/>
                </a:solidFill>
              </a:rPr>
              <a:t> where customer_id='$</a:t>
            </a:r>
            <a:r>
              <a:rPr lang="en-IN" dirty="0" err="1">
                <a:solidFill>
                  <a:srgbClr val="002060"/>
                </a:solidFill>
              </a:rPr>
              <a:t>userid</a:t>
            </a:r>
            <a:r>
              <a:rPr lang="en-IN" dirty="0">
                <a:solidFill>
                  <a:srgbClr val="002060"/>
                </a:solidFill>
              </a:rPr>
              <a:t>'");</a:t>
            </a:r>
          </a:p>
          <a:p>
            <a:r>
              <a:rPr lang="en-IN" dirty="0">
                <a:solidFill>
                  <a:srgbClr val="002060"/>
                </a:solidFill>
              </a:rPr>
              <a:t>$result1=</a:t>
            </a:r>
            <a:r>
              <a:rPr lang="en-IN" dirty="0" err="1">
                <a:solidFill>
                  <a:srgbClr val="002060"/>
                </a:solidFill>
              </a:rPr>
              <a:t>mysqli_fetch_array</a:t>
            </a:r>
            <a:r>
              <a:rPr lang="en-IN" dirty="0">
                <a:solidFill>
                  <a:srgbClr val="002060"/>
                </a:solidFill>
              </a:rPr>
              <a:t>($query1);</a:t>
            </a:r>
          </a:p>
          <a:p>
            <a:r>
              <a:rPr lang="en-IN" dirty="0">
                <a:solidFill>
                  <a:srgbClr val="002060"/>
                </a:solidFill>
              </a:rPr>
              <a:t>$result2=</a:t>
            </a:r>
            <a:r>
              <a:rPr lang="en-IN" dirty="0" err="1">
                <a:solidFill>
                  <a:srgbClr val="002060"/>
                </a:solidFill>
              </a:rPr>
              <a:t>mysqli_fetch_array</a:t>
            </a:r>
            <a:r>
              <a:rPr lang="en-IN" dirty="0">
                <a:solidFill>
                  <a:srgbClr val="002060"/>
                </a:solidFill>
              </a:rPr>
              <a:t>($query2);</a:t>
            </a:r>
          </a:p>
          <a:p>
            <a:r>
              <a:rPr lang="en-IN" dirty="0">
                <a:solidFill>
                  <a:srgbClr val="002060"/>
                </a:solidFill>
              </a:rPr>
              <a:t>while($result=</a:t>
            </a:r>
            <a:r>
              <a:rPr lang="en-IN" dirty="0" err="1">
                <a:solidFill>
                  <a:srgbClr val="002060"/>
                </a:solidFill>
              </a:rPr>
              <a:t>mysqli_fetch_array</a:t>
            </a:r>
            <a:r>
              <a:rPr lang="en-IN" dirty="0">
                <a:solidFill>
                  <a:srgbClr val="002060"/>
                </a:solidFill>
              </a:rPr>
              <a:t>($query))</a:t>
            </a:r>
          </a:p>
          <a:p>
            <a:r>
              <a:rPr lang="en-IN" dirty="0">
                <a:solidFill>
                  <a:srgbClr val="002060"/>
                </a:solidFill>
              </a:rPr>
              <a:t>{?&gt;</a:t>
            </a:r>
          </a:p>
          <a:p>
            <a:r>
              <a:rPr lang="en-IN" dirty="0">
                <a:solidFill>
                  <a:srgbClr val="002060"/>
                </a:solidFill>
              </a:rPr>
              <a:t>                        &lt;h1 class="mt-4"&gt;&lt;?php echo $result[1];?&gt;'s Profile&lt;/h1&gt;</a:t>
            </a:r>
          </a:p>
          <a:p>
            <a:r>
              <a:rPr lang="en-IN" dirty="0">
                <a:solidFill>
                  <a:srgbClr val="002060"/>
                </a:solidFill>
              </a:rPr>
              <a:t>                        &lt;div class="card mb-4"&gt;</a:t>
            </a:r>
          </a:p>
          <a:p>
            <a:r>
              <a:rPr lang="en-IN" dirty="0">
                <a:solidFill>
                  <a:srgbClr val="002060"/>
                </a:solidFill>
              </a:rPr>
              <a:t>                     &lt;form method="post"&gt;</a:t>
            </a:r>
          </a:p>
          <a:p>
            <a:r>
              <a:rPr lang="en-IN" dirty="0">
                <a:solidFill>
                  <a:srgbClr val="002060"/>
                </a:solidFill>
              </a:rPr>
              <a:t>                            &lt;div class="card-body"&gt;</a:t>
            </a:r>
          </a:p>
          <a:p>
            <a:r>
              <a:rPr lang="en-IN" dirty="0">
                <a:solidFill>
                  <a:srgbClr val="002060"/>
                </a:solidFill>
              </a:rPr>
              <a:t>                                &lt;table class="table table-bordered"&gt;</a:t>
            </a:r>
          </a:p>
          <a:p>
            <a:r>
              <a:rPr lang="en-IN" dirty="0">
                <a:solidFill>
                  <a:srgbClr val="002060"/>
                </a:solidFill>
              </a:rPr>
              <a:t>                                   &lt;tr&gt;</a:t>
            </a:r>
          </a:p>
          <a:p>
            <a:r>
              <a:rPr lang="en-IN" dirty="0">
                <a:solidFill>
                  <a:srgbClr val="002060"/>
                </a:solidFill>
              </a:rPr>
              <a:t>                                    &lt;</a:t>
            </a:r>
            <a:r>
              <a:rPr lang="en-IN" dirty="0" err="1">
                <a:solidFill>
                  <a:srgbClr val="002060"/>
                </a:solidFill>
              </a:rPr>
              <a:t>th</a:t>
            </a:r>
            <a:r>
              <a:rPr lang="en-IN" dirty="0">
                <a:solidFill>
                  <a:srgbClr val="002060"/>
                </a:solidFill>
              </a:rPr>
              <a:t>&gt;First Name&lt;/</a:t>
            </a:r>
            <a:r>
              <a:rPr lang="en-IN" dirty="0" err="1">
                <a:solidFill>
                  <a:srgbClr val="002060"/>
                </a:solidFill>
              </a:rPr>
              <a:t>th</a:t>
            </a:r>
            <a:r>
              <a:rPr lang="en-IN" dirty="0">
                <a:solidFill>
                  <a:srgbClr val="002060"/>
                </a:solidFill>
              </a:rPr>
              <a:t>&gt;</a:t>
            </a:r>
          </a:p>
          <a:p>
            <a:r>
              <a:rPr lang="en-IN" dirty="0">
                <a:solidFill>
                  <a:srgbClr val="002060"/>
                </a:solidFill>
              </a:rPr>
              <a:t>                                       &lt;td&gt;&lt;input class="form-control" id="</a:t>
            </a:r>
            <a:r>
              <a:rPr lang="en-IN" dirty="0" err="1">
                <a:solidFill>
                  <a:srgbClr val="002060"/>
                </a:solidFill>
              </a:rPr>
              <a:t>fname</a:t>
            </a:r>
            <a:r>
              <a:rPr lang="en-IN" dirty="0">
                <a:solidFill>
                  <a:srgbClr val="002060"/>
                </a:solidFill>
              </a:rPr>
              <a:t>" name="</a:t>
            </a:r>
            <a:r>
              <a:rPr lang="en-IN" dirty="0" err="1">
                <a:solidFill>
                  <a:srgbClr val="002060"/>
                </a:solidFill>
              </a:rPr>
              <a:t>fname</a:t>
            </a:r>
            <a:r>
              <a:rPr lang="en-IN" dirty="0">
                <a:solidFill>
                  <a:srgbClr val="002060"/>
                </a:solidFill>
              </a:rPr>
              <a:t>" type="text" value="&lt;?php echo $result[1];?&gt;" required /&gt;&lt;/td&gt;</a:t>
            </a:r>
          </a:p>
          <a:p>
            <a:r>
              <a:rPr lang="en-IN" dirty="0">
                <a:solidFill>
                  <a:srgbClr val="002060"/>
                </a:solidFill>
              </a:rPr>
              <a:t>                                   &lt;/tr&gt;</a:t>
            </a:r>
          </a:p>
          <a:p>
            <a:r>
              <a:rPr lang="en-IN" dirty="0">
                <a:solidFill>
                  <a:srgbClr val="002060"/>
                </a:solidFill>
              </a:rPr>
              <a:t>                                   &lt;tr&gt;</a:t>
            </a:r>
          </a:p>
          <a:p>
            <a:r>
              <a:rPr lang="en-IN" dirty="0">
                <a:solidFill>
                  <a:srgbClr val="002060"/>
                </a:solidFill>
              </a:rPr>
              <a:t>                                       &lt;</a:t>
            </a:r>
            <a:r>
              <a:rPr lang="en-IN" dirty="0" err="1">
                <a:solidFill>
                  <a:srgbClr val="002060"/>
                </a:solidFill>
              </a:rPr>
              <a:t>th</a:t>
            </a:r>
            <a:r>
              <a:rPr lang="en-IN" dirty="0">
                <a:solidFill>
                  <a:srgbClr val="002060"/>
                </a:solidFill>
              </a:rPr>
              <a:t>&gt;Last Name&lt;/</a:t>
            </a:r>
            <a:r>
              <a:rPr lang="en-IN" dirty="0" err="1">
                <a:solidFill>
                  <a:srgbClr val="002060"/>
                </a:solidFill>
              </a:rPr>
              <a:t>th</a:t>
            </a:r>
            <a:r>
              <a:rPr lang="en-IN" dirty="0">
                <a:solidFill>
                  <a:srgbClr val="002060"/>
                </a:solidFill>
              </a:rPr>
              <a:t>&gt;</a:t>
            </a:r>
          </a:p>
          <a:p>
            <a:r>
              <a:rPr lang="en-IN" dirty="0">
                <a:solidFill>
                  <a:srgbClr val="002060"/>
                </a:solidFill>
              </a:rPr>
              <a:t>                                       &lt;td&gt;&lt;input class="form-control" id="</a:t>
            </a:r>
            <a:r>
              <a:rPr lang="en-IN" dirty="0" err="1">
                <a:solidFill>
                  <a:srgbClr val="002060"/>
                </a:solidFill>
              </a:rPr>
              <a:t>lname</a:t>
            </a:r>
            <a:r>
              <a:rPr lang="en-IN" dirty="0">
                <a:solidFill>
                  <a:srgbClr val="002060"/>
                </a:solidFill>
              </a:rPr>
              <a:t>" name="</a:t>
            </a:r>
            <a:r>
              <a:rPr lang="en-IN" dirty="0" err="1">
                <a:solidFill>
                  <a:srgbClr val="002060"/>
                </a:solidFill>
              </a:rPr>
              <a:t>lname</a:t>
            </a:r>
            <a:r>
              <a:rPr lang="en-IN" dirty="0">
                <a:solidFill>
                  <a:srgbClr val="002060"/>
                </a:solidFill>
              </a:rPr>
              <a:t>" type="text" value="&lt;?php echo $result[2];?&gt;"  required /&gt;&lt;/td&gt;</a:t>
            </a:r>
          </a:p>
          <a:p>
            <a:r>
              <a:rPr lang="en-IN" dirty="0">
                <a:solidFill>
                  <a:srgbClr val="002060"/>
                </a:solidFill>
              </a:rPr>
              <a:t>                                   &lt;/tr&gt;</a:t>
            </a:r>
          </a:p>
        </p:txBody>
      </p:sp>
    </p:spTree>
    <p:extLst>
      <p:ext uri="{BB962C8B-B14F-4D97-AF65-F5344CB8AC3E}">
        <p14:creationId xmlns:p14="http://schemas.microsoft.com/office/powerpoint/2010/main" val="10212935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7A6B70C-E44C-4EEF-A122-AFA7B7BB740D}"/>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CECD3D5F-6C53-47EE-A562-511A91A6598C}"/>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B9804D84-A341-453A-AEB0-AE2D972C03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DC19237F-1A69-48F6-9E83-6321084FB1E0}"/>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3C57A4E7-B80D-4E5B-BDE5-D82CDAD32081}"/>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502FD72A-2864-469A-83D5-491A74F856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767A9EE5-1F3D-4DDF-AE88-715F550714DA}"/>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BFB45FDE-5B09-4E79-9091-594EAB9482D4}"/>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DBEB85A8-7834-463F-AF90-C0D9DFEB51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49703C74-EAEA-49FC-87D3-AE653755F983}"/>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E2F5A07B-7024-4078-AA49-C3219490F364}"/>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880D24A-7E1F-4A63-82F0-DD40B1D9590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4663B206-0258-48CE-A0E6-AC4D89194947}"/>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2AFF5A6B-A7D9-4DDD-99CA-EC8FB0991AA2}"/>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B52983C2-408F-4241-81E2-B35D168FA61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5F97D47-428A-4E39-ABB9-6A250EB0C41A}"/>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C1C98C9F-E8D4-4373-87DD-3EB9B120AB6E}"/>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E8979EB4-39D6-4871-AD1C-34A95DBBECC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C79AC50C-35A0-450F-9861-6CC584A73F63}"/>
              </a:ext>
            </a:extLst>
          </p:cNvPr>
          <p:cNvGrpSpPr/>
          <p:nvPr/>
        </p:nvGrpSpPr>
        <p:grpSpPr>
          <a:xfrm>
            <a:off x="-687624" y="3069002"/>
            <a:ext cx="720000" cy="720000"/>
            <a:chOff x="-720000" y="3076683"/>
            <a:chExt cx="720000" cy="720000"/>
          </a:xfrm>
        </p:grpSpPr>
        <p:sp>
          <p:nvSpPr>
            <p:cNvPr id="28" name="Flowchart: Connector 27">
              <a:extLst>
                <a:ext uri="{FF2B5EF4-FFF2-40B4-BE49-F238E27FC236}">
                  <a16:creationId xmlns:a16="http://schemas.microsoft.com/office/drawing/2014/main" id="{2FF38412-95F9-4529-B538-1A9166B0418A}"/>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ABC257A-8397-4ED0-86F5-95525308E74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732FBD79-2E06-4B83-BC83-9574B63E3E10}"/>
              </a:ext>
            </a:extLst>
          </p:cNvPr>
          <p:cNvSpPr/>
          <p:nvPr/>
        </p:nvSpPr>
        <p:spPr>
          <a:xfrm>
            <a:off x="0" y="-1390904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87C15C20-B9DC-4EAE-9705-23E97376221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64A36D54-1E5F-4D4A-A5C7-67DACC02FE6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C96B6D78-29D4-4280-A8E9-9911BDD594F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5A2CE8E0-4AAC-4840-8318-6E7C4178122C}"/>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74A80F7D-6A96-4EDD-AB66-3337998B0B1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9741320A-0FEE-4309-9F33-70ACD5E8783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92533688-3D56-4F73-8E43-C623604DBA81}"/>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3" name="TextBox 2">
            <a:extLst>
              <a:ext uri="{FF2B5EF4-FFF2-40B4-BE49-F238E27FC236}">
                <a16:creationId xmlns:a16="http://schemas.microsoft.com/office/drawing/2014/main" id="{53F98432-B287-4A2B-8CB4-8A8C4CB733B4}"/>
              </a:ext>
            </a:extLst>
          </p:cNvPr>
          <p:cNvSpPr txBox="1"/>
          <p:nvPr/>
        </p:nvSpPr>
        <p:spPr>
          <a:xfrm>
            <a:off x="-368460" y="466431"/>
            <a:ext cx="11314480" cy="6186309"/>
          </a:xfrm>
          <a:prstGeom prst="rect">
            <a:avLst/>
          </a:prstGeom>
          <a:noFill/>
        </p:spPr>
        <p:txBody>
          <a:bodyPr wrap="square" rtlCol="0">
            <a:spAutoFit/>
          </a:bodyPr>
          <a:lstStyle/>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&gt;Contact No.&lt;/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&lt;td </a:t>
            </a:r>
            <a:r>
              <a:rPr lang="en-IN" sz="1800" kern="1200" dirty="0" err="1">
                <a:solidFill>
                  <a:srgbClr val="002060"/>
                </a:solidFill>
                <a:effectLst/>
                <a:latin typeface="Calibri" panose="020F0502020204030204" pitchFamily="34" charset="0"/>
                <a:ea typeface="+mn-ea"/>
                <a:cs typeface="+mn-cs"/>
              </a:rPr>
              <a:t>colspan</a:t>
            </a:r>
            <a:r>
              <a:rPr lang="en-IN" sz="1800" kern="1200" dirty="0">
                <a:solidFill>
                  <a:srgbClr val="002060"/>
                </a:solidFill>
                <a:effectLst/>
                <a:latin typeface="Calibri" panose="020F0502020204030204" pitchFamily="34" charset="0"/>
                <a:ea typeface="+mn-ea"/>
                <a:cs typeface="+mn-cs"/>
              </a:rPr>
              <a:t>="3"&gt;&lt;input class="form-control" id="contact" name="</a:t>
            </a:r>
            <a:r>
              <a:rPr lang="en-IN" sz="1800" kern="1200" dirty="0" err="1">
                <a:solidFill>
                  <a:srgbClr val="002060"/>
                </a:solidFill>
                <a:effectLst/>
                <a:latin typeface="Calibri" panose="020F0502020204030204" pitchFamily="34" charset="0"/>
                <a:ea typeface="+mn-ea"/>
                <a:cs typeface="+mn-cs"/>
              </a:rPr>
              <a:t>contact_id</a:t>
            </a:r>
            <a:r>
              <a:rPr lang="en-IN" sz="1800" kern="1200" dirty="0">
                <a:solidFill>
                  <a:srgbClr val="002060"/>
                </a:solidFill>
                <a:effectLst/>
                <a:latin typeface="Calibri" panose="020F0502020204030204" pitchFamily="34" charset="0"/>
                <a:ea typeface="+mn-ea"/>
                <a:cs typeface="+mn-cs"/>
              </a:rPr>
              <a:t>" type="text" 				value="&lt;?php echo $result1[1];?&gt;"  pattern="[0-9]{10}" title="10 numeric characters only"  			</a:t>
            </a:r>
            <a:r>
              <a:rPr lang="en-IN" sz="1800" kern="1200" dirty="0" err="1">
                <a:solidFill>
                  <a:srgbClr val="002060"/>
                </a:solidFill>
                <a:effectLst/>
                <a:latin typeface="Calibri" panose="020F0502020204030204" pitchFamily="34" charset="0"/>
                <a:ea typeface="+mn-ea"/>
                <a:cs typeface="+mn-cs"/>
              </a:rPr>
              <a:t>maxlength</a:t>
            </a:r>
            <a:r>
              <a:rPr lang="en-IN" sz="1800" kern="1200" dirty="0">
                <a:solidFill>
                  <a:srgbClr val="002060"/>
                </a:solidFill>
                <a:effectLst/>
                <a:latin typeface="Calibri" panose="020F0502020204030204" pitchFamily="34" charset="0"/>
                <a:ea typeface="+mn-ea"/>
                <a:cs typeface="+mn-cs"/>
              </a:rPr>
              <a:t>="10" required /&gt;&lt;/td&gt;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&gt;Door no.&lt;/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&lt;td&gt;&lt;input class="form-control" id="</a:t>
            </a:r>
            <a:r>
              <a:rPr lang="en-IN" sz="1800" kern="1200" dirty="0" err="1">
                <a:solidFill>
                  <a:srgbClr val="002060"/>
                </a:solidFill>
                <a:effectLst/>
                <a:latin typeface="Calibri" panose="020F0502020204030204" pitchFamily="34" charset="0"/>
                <a:ea typeface="+mn-ea"/>
                <a:cs typeface="+mn-cs"/>
              </a:rPr>
              <a:t>lname</a:t>
            </a:r>
            <a:r>
              <a:rPr lang="en-IN" sz="1800" kern="1200" dirty="0">
                <a:solidFill>
                  <a:srgbClr val="002060"/>
                </a:solidFill>
                <a:effectLst/>
                <a:latin typeface="Calibri" panose="020F0502020204030204" pitchFamily="34" charset="0"/>
                <a:ea typeface="+mn-ea"/>
                <a:cs typeface="+mn-cs"/>
              </a:rPr>
              <a:t>" name="</a:t>
            </a:r>
            <a:r>
              <a:rPr lang="en-IN" sz="1800" kern="1200" dirty="0" err="1">
                <a:solidFill>
                  <a:srgbClr val="002060"/>
                </a:solidFill>
                <a:effectLst/>
                <a:latin typeface="Calibri" panose="020F0502020204030204" pitchFamily="34" charset="0"/>
                <a:ea typeface="+mn-ea"/>
                <a:cs typeface="+mn-cs"/>
              </a:rPr>
              <a:t>doorno</a:t>
            </a:r>
            <a:r>
              <a:rPr lang="en-IN" sz="1800" kern="1200" dirty="0">
                <a:solidFill>
                  <a:srgbClr val="002060"/>
                </a:solidFill>
                <a:effectLst/>
                <a:latin typeface="Calibri" panose="020F0502020204030204" pitchFamily="34" charset="0"/>
                <a:ea typeface="+mn-ea"/>
                <a:cs typeface="+mn-cs"/>
              </a:rPr>
              <a:t>" type="text" value="&lt;?php echo 				$result2[2];?&gt;"  required /&gt;&lt;/td&gt;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&gt;Street&lt;/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&lt;td&gt;&lt;input class="form-control" id="</a:t>
            </a:r>
            <a:r>
              <a:rPr lang="en-IN" sz="1800" kern="1200" dirty="0" err="1">
                <a:solidFill>
                  <a:srgbClr val="002060"/>
                </a:solidFill>
                <a:effectLst/>
                <a:latin typeface="Calibri" panose="020F0502020204030204" pitchFamily="34" charset="0"/>
                <a:ea typeface="+mn-ea"/>
                <a:cs typeface="+mn-cs"/>
              </a:rPr>
              <a:t>lname</a:t>
            </a:r>
            <a:r>
              <a:rPr lang="en-IN" sz="1800" kern="1200" dirty="0">
                <a:solidFill>
                  <a:srgbClr val="002060"/>
                </a:solidFill>
                <a:effectLst/>
                <a:latin typeface="Calibri" panose="020F0502020204030204" pitchFamily="34" charset="0"/>
                <a:ea typeface="+mn-ea"/>
                <a:cs typeface="+mn-cs"/>
              </a:rPr>
              <a:t>" name="street" type="text" value="&lt;?php echo 				$result2[3];?&gt;"  required /&gt;&lt;/td&gt;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&gt;City&lt;/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&lt;td&gt;&lt;input class="form-control" id="</a:t>
            </a:r>
            <a:r>
              <a:rPr lang="en-IN" sz="1800" kern="1200" dirty="0" err="1">
                <a:solidFill>
                  <a:srgbClr val="002060"/>
                </a:solidFill>
                <a:effectLst/>
                <a:latin typeface="Calibri" panose="020F0502020204030204" pitchFamily="34" charset="0"/>
                <a:ea typeface="+mn-ea"/>
                <a:cs typeface="+mn-cs"/>
              </a:rPr>
              <a:t>lname</a:t>
            </a:r>
            <a:r>
              <a:rPr lang="en-IN" sz="1800" kern="1200" dirty="0">
                <a:solidFill>
                  <a:srgbClr val="002060"/>
                </a:solidFill>
                <a:effectLst/>
                <a:latin typeface="Calibri" panose="020F0502020204030204" pitchFamily="34" charset="0"/>
                <a:ea typeface="+mn-ea"/>
                <a:cs typeface="+mn-cs"/>
              </a:rPr>
              <a:t>" name="city" type="text" value="&lt;?php echo 				$result2[4];?&gt;"  required /&gt;&lt;/td&gt;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endParaRPr lang="en-IN" dirty="0"/>
          </a:p>
        </p:txBody>
      </p:sp>
    </p:spTree>
    <p:extLst>
      <p:ext uri="{BB962C8B-B14F-4D97-AF65-F5344CB8AC3E}">
        <p14:creationId xmlns:p14="http://schemas.microsoft.com/office/powerpoint/2010/main" val="420446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7A6B70C-E44C-4EEF-A122-AFA7B7BB740D}"/>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CECD3D5F-6C53-47EE-A562-511A91A6598C}"/>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B9804D84-A341-453A-AEB0-AE2D972C03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DC19237F-1A69-48F6-9E83-6321084FB1E0}"/>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3C57A4E7-B80D-4E5B-BDE5-D82CDAD32081}"/>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502FD72A-2864-469A-83D5-491A74F856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767A9EE5-1F3D-4DDF-AE88-715F550714DA}"/>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BFB45FDE-5B09-4E79-9091-594EAB9482D4}"/>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DBEB85A8-7834-463F-AF90-C0D9DFEB51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49703C74-EAEA-49FC-87D3-AE653755F983}"/>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E2F5A07B-7024-4078-AA49-C3219490F364}"/>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880D24A-7E1F-4A63-82F0-DD40B1D9590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4663B206-0258-48CE-A0E6-AC4D89194947}"/>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2AFF5A6B-A7D9-4DDD-99CA-EC8FB0991AA2}"/>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B52983C2-408F-4241-81E2-B35D168FA61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5F97D47-428A-4E39-ABB9-6A250EB0C41A}"/>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C1C98C9F-E8D4-4373-87DD-3EB9B120AB6E}"/>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E8979EB4-39D6-4871-AD1C-34A95DBBECC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C79AC50C-35A0-450F-9861-6CC584A73F63}"/>
              </a:ext>
            </a:extLst>
          </p:cNvPr>
          <p:cNvGrpSpPr/>
          <p:nvPr/>
        </p:nvGrpSpPr>
        <p:grpSpPr>
          <a:xfrm>
            <a:off x="-687624" y="3069002"/>
            <a:ext cx="720000" cy="720000"/>
            <a:chOff x="-720000" y="3076683"/>
            <a:chExt cx="720000" cy="720000"/>
          </a:xfrm>
        </p:grpSpPr>
        <p:sp>
          <p:nvSpPr>
            <p:cNvPr id="28" name="Flowchart: Connector 27">
              <a:extLst>
                <a:ext uri="{FF2B5EF4-FFF2-40B4-BE49-F238E27FC236}">
                  <a16:creationId xmlns:a16="http://schemas.microsoft.com/office/drawing/2014/main" id="{2FF38412-95F9-4529-B538-1A9166B0418A}"/>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ABC257A-8397-4ED0-86F5-95525308E74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732FBD79-2E06-4B83-BC83-9574B63E3E10}"/>
              </a:ext>
            </a:extLst>
          </p:cNvPr>
          <p:cNvSpPr/>
          <p:nvPr/>
        </p:nvSpPr>
        <p:spPr>
          <a:xfrm>
            <a:off x="0" y="-1390904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87C15C20-B9DC-4EAE-9705-23E97376221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64A36D54-1E5F-4D4A-A5C7-67DACC02FE6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C96B6D78-29D4-4280-A8E9-9911BDD594F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5A2CE8E0-4AAC-4840-8318-6E7C4178122C}"/>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74A80F7D-6A96-4EDD-AB66-3337998B0B1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9741320A-0FEE-4309-9F33-70ACD5E8783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92533688-3D56-4F73-8E43-C623604DBA81}"/>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sp>
        <p:nvSpPr>
          <p:cNvPr id="3" name="TextBox 2">
            <a:extLst>
              <a:ext uri="{FF2B5EF4-FFF2-40B4-BE49-F238E27FC236}">
                <a16:creationId xmlns:a16="http://schemas.microsoft.com/office/drawing/2014/main" id="{3233DB9A-6724-49AC-89B2-305D2B965FAB}"/>
              </a:ext>
            </a:extLst>
          </p:cNvPr>
          <p:cNvSpPr txBox="1"/>
          <p:nvPr/>
        </p:nvSpPr>
        <p:spPr>
          <a:xfrm>
            <a:off x="1009034" y="377588"/>
            <a:ext cx="11064215" cy="5909310"/>
          </a:xfrm>
          <a:prstGeom prst="rect">
            <a:avLst/>
          </a:prstGeom>
          <a:noFill/>
        </p:spPr>
        <p:txBody>
          <a:bodyPr wrap="square" rtlCol="0">
            <a:spAutoFit/>
          </a:bodyPr>
          <a:lstStyle/>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&gt;Pincode&lt;/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&lt;td&gt;&lt;input class="form-control" id="</a:t>
            </a:r>
            <a:r>
              <a:rPr lang="en-IN" sz="1800" kern="1200" dirty="0" err="1">
                <a:solidFill>
                  <a:srgbClr val="002060"/>
                </a:solidFill>
                <a:effectLst/>
                <a:latin typeface="Calibri" panose="020F0502020204030204" pitchFamily="34" charset="0"/>
                <a:ea typeface="+mn-ea"/>
                <a:cs typeface="+mn-cs"/>
              </a:rPr>
              <a:t>lname</a:t>
            </a:r>
            <a:r>
              <a:rPr lang="en-IN" sz="1800" kern="1200" dirty="0">
                <a:solidFill>
                  <a:srgbClr val="002060"/>
                </a:solidFill>
                <a:effectLst/>
                <a:latin typeface="Calibri" panose="020F0502020204030204" pitchFamily="34" charset="0"/>
                <a:ea typeface="+mn-ea"/>
                <a:cs typeface="+mn-cs"/>
              </a:rPr>
              <a:t>" name="pin" type="text" value="&lt;?php echo $result2[1];?&gt;"  required /&gt;&lt;/td&gt;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&gt;Email&lt;/</a:t>
            </a:r>
            <a:r>
              <a:rPr lang="en-IN" sz="1800" kern="1200" dirty="0" err="1">
                <a:solidFill>
                  <a:srgbClr val="002060"/>
                </a:solidFill>
                <a:effectLst/>
                <a:latin typeface="Calibri" panose="020F0502020204030204" pitchFamily="34" charset="0"/>
                <a:ea typeface="+mn-ea"/>
                <a:cs typeface="+mn-cs"/>
              </a:rPr>
              <a:t>th</a:t>
            </a:r>
            <a:r>
              <a:rPr lang="en-IN" sz="1800" kern="1200" dirty="0">
                <a:solidFill>
                  <a:srgbClr val="002060"/>
                </a:solidFill>
                <a:effectLst/>
                <a:latin typeface="Calibri" panose="020F0502020204030204" pitchFamily="34" charset="0"/>
                <a:ea typeface="+mn-ea"/>
                <a:cs typeface="+mn-cs"/>
              </a:rPr>
              <a:t>&gt;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&lt;td </a:t>
            </a:r>
            <a:r>
              <a:rPr lang="en-IN" sz="1800" kern="1200" dirty="0" err="1">
                <a:solidFill>
                  <a:srgbClr val="002060"/>
                </a:solidFill>
                <a:effectLst/>
                <a:latin typeface="Calibri" panose="020F0502020204030204" pitchFamily="34" charset="0"/>
                <a:ea typeface="+mn-ea"/>
                <a:cs typeface="+mn-cs"/>
              </a:rPr>
              <a:t>colspan</a:t>
            </a:r>
            <a:r>
              <a:rPr lang="en-IN" sz="1800" kern="1200" dirty="0">
                <a:solidFill>
                  <a:srgbClr val="002060"/>
                </a:solidFill>
                <a:effectLst/>
                <a:latin typeface="Calibri" panose="020F0502020204030204" pitchFamily="34" charset="0"/>
                <a:ea typeface="+mn-ea"/>
                <a:cs typeface="+mn-cs"/>
              </a:rPr>
              <a:t>="3"&gt;&lt;?php echo $result[0];?&gt;&lt;/td&gt;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&lt;td </a:t>
            </a:r>
            <a:r>
              <a:rPr lang="en-IN" sz="1800" kern="1200" dirty="0" err="1">
                <a:solidFill>
                  <a:srgbClr val="002060"/>
                </a:solidFill>
                <a:effectLst/>
                <a:latin typeface="Calibri" panose="020F0502020204030204" pitchFamily="34" charset="0"/>
                <a:ea typeface="+mn-ea"/>
                <a:cs typeface="+mn-cs"/>
              </a:rPr>
              <a:t>colspan</a:t>
            </a:r>
            <a:r>
              <a:rPr lang="en-IN" sz="1800" kern="1200" dirty="0">
                <a:solidFill>
                  <a:srgbClr val="002060"/>
                </a:solidFill>
                <a:effectLst/>
                <a:latin typeface="Calibri" panose="020F0502020204030204" pitchFamily="34" charset="0"/>
                <a:ea typeface="+mn-ea"/>
                <a:cs typeface="+mn-cs"/>
              </a:rPr>
              <a:t>="4" style="</a:t>
            </a:r>
            <a:r>
              <a:rPr lang="en-IN" sz="1800" kern="1200" dirty="0" err="1">
                <a:solidFill>
                  <a:srgbClr val="002060"/>
                </a:solidFill>
                <a:effectLst/>
                <a:latin typeface="Calibri" panose="020F0502020204030204" pitchFamily="34" charset="0"/>
                <a:ea typeface="+mn-ea"/>
                <a:cs typeface="+mn-cs"/>
              </a:rPr>
              <a:t>text-align:center</a:t>
            </a:r>
            <a:r>
              <a:rPr lang="en-IN" sz="1800" kern="1200" dirty="0">
                <a:solidFill>
                  <a:srgbClr val="002060"/>
                </a:solidFill>
                <a:effectLst/>
                <a:latin typeface="Calibri" panose="020F0502020204030204" pitchFamily="34" charset="0"/>
                <a:ea typeface="+mn-ea"/>
                <a:cs typeface="+mn-cs"/>
              </a:rPr>
              <a:t> ;"&gt;&lt;button type="submit" class="</a:t>
            </a:r>
            <a:r>
              <a:rPr lang="en-IN" sz="1800" kern="1200" dirty="0" err="1">
                <a:solidFill>
                  <a:srgbClr val="002060"/>
                </a:solidFill>
                <a:effectLst/>
                <a:latin typeface="Calibri" panose="020F0502020204030204" pitchFamily="34" charset="0"/>
                <a:ea typeface="+mn-ea"/>
                <a:cs typeface="+mn-cs"/>
              </a:rPr>
              <a:t>btn</a:t>
            </a:r>
            <a:r>
              <a:rPr lang="en-IN" sz="1800" kern="1200" dirty="0">
                <a:solidFill>
                  <a:srgbClr val="002060"/>
                </a:solidFill>
                <a:effectLst/>
                <a:latin typeface="Calibri" panose="020F0502020204030204" pitchFamily="34" charset="0"/>
                <a:ea typeface="+mn-ea"/>
                <a:cs typeface="+mn-cs"/>
              </a:rPr>
              <a:t> </a:t>
            </a:r>
            <a:r>
              <a:rPr lang="en-IN" sz="1800" kern="1200" dirty="0" err="1">
                <a:solidFill>
                  <a:srgbClr val="002060"/>
                </a:solidFill>
                <a:effectLst/>
                <a:latin typeface="Calibri" panose="020F0502020204030204" pitchFamily="34" charset="0"/>
                <a:ea typeface="+mn-ea"/>
                <a:cs typeface="+mn-cs"/>
              </a:rPr>
              <a:t>btn</a:t>
            </a:r>
            <a:r>
              <a:rPr lang="en-IN" sz="1800" kern="1200" dirty="0">
                <a:solidFill>
                  <a:srgbClr val="002060"/>
                </a:solidFill>
                <a:effectLst/>
                <a:latin typeface="Calibri" panose="020F0502020204030204" pitchFamily="34" charset="0"/>
                <a:ea typeface="+mn-ea"/>
                <a:cs typeface="+mn-cs"/>
              </a:rPr>
              <a:t>-primary </a:t>
            </a:r>
            <a:r>
              <a:rPr lang="en-IN" sz="1800" kern="1200" dirty="0" err="1">
                <a:solidFill>
                  <a:srgbClr val="002060"/>
                </a:solidFill>
                <a:effectLst/>
                <a:latin typeface="Calibri" panose="020F0502020204030204" pitchFamily="34" charset="0"/>
                <a:ea typeface="+mn-ea"/>
                <a:cs typeface="+mn-cs"/>
              </a:rPr>
              <a:t>btn</a:t>
            </a:r>
            <a:r>
              <a:rPr lang="en-IN" sz="1800" kern="1200" dirty="0">
                <a:solidFill>
                  <a:srgbClr val="002060"/>
                </a:solidFill>
                <a:effectLst/>
                <a:latin typeface="Calibri" panose="020F0502020204030204" pitchFamily="34" charset="0"/>
                <a:ea typeface="+mn-ea"/>
                <a:cs typeface="+mn-cs"/>
              </a:rPr>
              <a:t>-block" name="update"&gt;Update&lt;/button&gt;&lt;/td&gt;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&lt;/tr&gt;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a:t>
            </a:r>
            <a:r>
              <a:rPr lang="en-IN" sz="1800" kern="1200" dirty="0" err="1">
                <a:solidFill>
                  <a:srgbClr val="002060"/>
                </a:solidFill>
                <a:effectLst/>
                <a:latin typeface="Calibri" panose="020F0502020204030204" pitchFamily="34" charset="0"/>
                <a:ea typeface="+mn-ea"/>
                <a:cs typeface="+mn-cs"/>
              </a:rPr>
              <a:t>tbody</a:t>
            </a:r>
            <a:r>
              <a:rPr lang="en-IN" sz="1800" kern="1200" dirty="0">
                <a:solidFill>
                  <a:srgbClr val="002060"/>
                </a:solidFill>
                <a:effectLst/>
                <a:latin typeface="Calibri" panose="020F0502020204030204" pitchFamily="34" charset="0"/>
                <a:ea typeface="+mn-ea"/>
                <a:cs typeface="+mn-cs"/>
              </a:rPr>
              <a:t>&gt;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&lt;/table&gt;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&lt;/div&gt;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&lt;/form&gt;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                        &lt;/div&gt;</a:t>
            </a:r>
            <a:endParaRPr lang="en-IN" dirty="0">
              <a:solidFill>
                <a:srgbClr val="002060"/>
              </a:solidFill>
              <a:effectLst/>
            </a:endParaRPr>
          </a:p>
          <a:p>
            <a:pPr marL="0" algn="l" rtl="0" eaLnBrk="1" latinLnBrk="0" hangingPunct="1">
              <a:spcBef>
                <a:spcPts val="0"/>
              </a:spcBef>
              <a:spcAft>
                <a:spcPts val="0"/>
              </a:spcAft>
            </a:pPr>
            <a:r>
              <a:rPr lang="en-IN" sz="1800" kern="1200" dirty="0">
                <a:solidFill>
                  <a:srgbClr val="002060"/>
                </a:solidFill>
                <a:effectLst/>
                <a:latin typeface="Calibri" panose="020F0502020204030204" pitchFamily="34" charset="0"/>
                <a:ea typeface="+mn-ea"/>
                <a:cs typeface="+mn-cs"/>
              </a:rPr>
              <a:t>&lt;?php } ?&gt;</a:t>
            </a:r>
          </a:p>
          <a:p>
            <a:pPr marL="0" algn="l" rtl="0" eaLnBrk="1" latinLnBrk="0" hangingPunct="1">
              <a:spcBef>
                <a:spcPts val="0"/>
              </a:spcBef>
              <a:spcAft>
                <a:spcPts val="0"/>
              </a:spcAft>
            </a:pPr>
            <a:r>
              <a:rPr lang="en-IN" dirty="0">
                <a:solidFill>
                  <a:srgbClr val="002060"/>
                </a:solidFill>
                <a:effectLst/>
              </a:rPr>
              <a:t>&lt;?php } ?&gt;</a:t>
            </a:r>
          </a:p>
        </p:txBody>
      </p:sp>
    </p:spTree>
    <p:extLst>
      <p:ext uri="{BB962C8B-B14F-4D97-AF65-F5344CB8AC3E}">
        <p14:creationId xmlns:p14="http://schemas.microsoft.com/office/powerpoint/2010/main" val="13618318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7A6B70C-E44C-4EEF-A122-AFA7B7BB740D}"/>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CECD3D5F-6C53-47EE-A562-511A91A6598C}"/>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B9804D84-A341-453A-AEB0-AE2D972C03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DC19237F-1A69-48F6-9E83-6321084FB1E0}"/>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3C57A4E7-B80D-4E5B-BDE5-D82CDAD32081}"/>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502FD72A-2864-469A-83D5-491A74F856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767A9EE5-1F3D-4DDF-AE88-715F550714DA}"/>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BFB45FDE-5B09-4E79-9091-594EAB9482D4}"/>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DBEB85A8-7834-463F-AF90-C0D9DFEB51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49703C74-EAEA-49FC-87D3-AE653755F983}"/>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E2F5A07B-7024-4078-AA49-C3219490F364}"/>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7880D24A-7E1F-4A63-82F0-DD40B1D9590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4663B206-0258-48CE-A0E6-AC4D89194947}"/>
              </a:ext>
            </a:extLst>
          </p:cNvPr>
          <p:cNvGrpSpPr/>
          <p:nvPr/>
        </p:nvGrpSpPr>
        <p:grpSpPr>
          <a:xfrm>
            <a:off x="-720000" y="4038983"/>
            <a:ext cx="720000" cy="720000"/>
            <a:chOff x="-720000" y="4038983"/>
            <a:chExt cx="720000" cy="720000"/>
          </a:xfrm>
        </p:grpSpPr>
        <p:sp>
          <p:nvSpPr>
            <p:cNvPr id="22" name="Flowchart: Connector 21">
              <a:extLst>
                <a:ext uri="{FF2B5EF4-FFF2-40B4-BE49-F238E27FC236}">
                  <a16:creationId xmlns:a16="http://schemas.microsoft.com/office/drawing/2014/main" id="{2AFF5A6B-A7D9-4DDD-99CA-EC8FB0991AA2}"/>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B52983C2-408F-4241-81E2-B35D168FA61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95F97D47-428A-4E39-ABB9-6A250EB0C41A}"/>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C1C98C9F-E8D4-4373-87DD-3EB9B120AB6E}"/>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E8979EB4-39D6-4871-AD1C-34A95DBBECC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C79AC50C-35A0-450F-9861-6CC584A73F63}"/>
              </a:ext>
            </a:extLst>
          </p:cNvPr>
          <p:cNvGrpSpPr/>
          <p:nvPr/>
        </p:nvGrpSpPr>
        <p:grpSpPr>
          <a:xfrm>
            <a:off x="-687624" y="3069002"/>
            <a:ext cx="720000" cy="720000"/>
            <a:chOff x="-720000" y="3076683"/>
            <a:chExt cx="720000" cy="720000"/>
          </a:xfrm>
        </p:grpSpPr>
        <p:sp>
          <p:nvSpPr>
            <p:cNvPr id="28" name="Flowchart: Connector 27">
              <a:extLst>
                <a:ext uri="{FF2B5EF4-FFF2-40B4-BE49-F238E27FC236}">
                  <a16:creationId xmlns:a16="http://schemas.microsoft.com/office/drawing/2014/main" id="{2FF38412-95F9-4529-B538-1A9166B0418A}"/>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9ABC257A-8397-4ED0-86F5-95525308E74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732FBD79-2E06-4B83-BC83-9574B63E3E10}"/>
              </a:ext>
            </a:extLst>
          </p:cNvPr>
          <p:cNvSpPr/>
          <p:nvPr/>
        </p:nvSpPr>
        <p:spPr>
          <a:xfrm>
            <a:off x="0" y="-1390904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87C15C20-B9DC-4EAE-9705-23E97376221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64A36D54-1E5F-4D4A-A5C7-67DACC02FE6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C96B6D78-29D4-4280-A8E9-9911BDD594FE}"/>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5A2CE8E0-4AAC-4840-8318-6E7C4178122C}"/>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74A80F7D-6A96-4EDD-AB66-3337998B0B1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9741320A-0FEE-4309-9F33-70ACD5E8783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4085301"/>
            <a:ext cx="612000" cy="612000"/>
          </a:xfrm>
          <a:prstGeom prst="rect">
            <a:avLst/>
          </a:prstGeom>
        </p:spPr>
      </p:pic>
      <p:pic>
        <p:nvPicPr>
          <p:cNvPr id="37" name="Graphic 36" descr="Puzzle pieces">
            <a:hlinkClick r:id="rId30" action="ppaction://hlinksldjump"/>
            <a:extLst>
              <a:ext uri="{FF2B5EF4-FFF2-40B4-BE49-F238E27FC236}">
                <a16:creationId xmlns:a16="http://schemas.microsoft.com/office/drawing/2014/main" id="{92533688-3D56-4F73-8E43-C623604DBA81}"/>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2019" y="2143024"/>
            <a:ext cx="612000" cy="612000"/>
          </a:xfrm>
          <a:prstGeom prst="rect">
            <a:avLst/>
          </a:prstGeom>
        </p:spPr>
      </p:pic>
      <p:pic>
        <p:nvPicPr>
          <p:cNvPr id="3" name="Picture 2">
            <a:extLst>
              <a:ext uri="{FF2B5EF4-FFF2-40B4-BE49-F238E27FC236}">
                <a16:creationId xmlns:a16="http://schemas.microsoft.com/office/drawing/2014/main" id="{4EBB170A-0955-42E3-918E-663B61972E4F}"/>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837800" y="-260915"/>
            <a:ext cx="7132474" cy="5828595"/>
          </a:xfrm>
          <a:prstGeom prst="rect">
            <a:avLst/>
          </a:prstGeom>
        </p:spPr>
      </p:pic>
    </p:spTree>
    <p:extLst>
      <p:ext uri="{BB962C8B-B14F-4D97-AF65-F5344CB8AC3E}">
        <p14:creationId xmlns:p14="http://schemas.microsoft.com/office/powerpoint/2010/main" val="8113257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4A26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C41AC2-E5AD-43CA-8422-23C43B1A16B7}"/>
              </a:ext>
            </a:extLst>
          </p:cNvPr>
          <p:cNvGrpSpPr/>
          <p:nvPr/>
        </p:nvGrpSpPr>
        <p:grpSpPr>
          <a:xfrm>
            <a:off x="-720000" y="189783"/>
            <a:ext cx="720000" cy="720000"/>
            <a:chOff x="-720000" y="189783"/>
            <a:chExt cx="720000" cy="720000"/>
          </a:xfrm>
        </p:grpSpPr>
        <p:sp>
          <p:nvSpPr>
            <p:cNvPr id="12" name="Flowchart: Connector 11">
              <a:extLst>
                <a:ext uri="{FF2B5EF4-FFF2-40B4-BE49-F238E27FC236}">
                  <a16:creationId xmlns:a16="http://schemas.microsoft.com/office/drawing/2014/main" id="{3D51BA15-FD44-47E1-AABB-CF6CA48C4454}"/>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Lightbulb">
              <a:extLst>
                <a:ext uri="{FF2B5EF4-FFF2-40B4-BE49-F238E27FC236}">
                  <a16:creationId xmlns:a16="http://schemas.microsoft.com/office/drawing/2014/main" id="{2C2801D5-43A0-430D-9D60-9281B57D2C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4" name="Group 13">
            <a:extLst>
              <a:ext uri="{FF2B5EF4-FFF2-40B4-BE49-F238E27FC236}">
                <a16:creationId xmlns:a16="http://schemas.microsoft.com/office/drawing/2014/main" id="{2724761A-C78B-4E62-B48A-40837B7C5BC0}"/>
              </a:ext>
            </a:extLst>
          </p:cNvPr>
          <p:cNvGrpSpPr/>
          <p:nvPr/>
        </p:nvGrpSpPr>
        <p:grpSpPr>
          <a:xfrm>
            <a:off x="-720000" y="1152083"/>
            <a:ext cx="720000" cy="720000"/>
            <a:chOff x="-720000" y="1152083"/>
            <a:chExt cx="720000" cy="720000"/>
          </a:xfrm>
        </p:grpSpPr>
        <p:sp>
          <p:nvSpPr>
            <p:cNvPr id="15" name="Flowchart: Connector 14">
              <a:extLst>
                <a:ext uri="{FF2B5EF4-FFF2-40B4-BE49-F238E27FC236}">
                  <a16:creationId xmlns:a16="http://schemas.microsoft.com/office/drawing/2014/main" id="{D11DE4E3-8674-45C4-B48A-989D7EC11D4D}"/>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Users">
              <a:extLst>
                <a:ext uri="{FF2B5EF4-FFF2-40B4-BE49-F238E27FC236}">
                  <a16:creationId xmlns:a16="http://schemas.microsoft.com/office/drawing/2014/main" id="{C79BCA0D-7564-415C-92E3-9CC7B225F6F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20" name="Group 19">
            <a:extLst>
              <a:ext uri="{FF2B5EF4-FFF2-40B4-BE49-F238E27FC236}">
                <a16:creationId xmlns:a16="http://schemas.microsoft.com/office/drawing/2014/main" id="{1071B2DC-2FD2-4B97-8922-D35EDA4820E2}"/>
              </a:ext>
            </a:extLst>
          </p:cNvPr>
          <p:cNvGrpSpPr/>
          <p:nvPr/>
        </p:nvGrpSpPr>
        <p:grpSpPr>
          <a:xfrm>
            <a:off x="-720000" y="5001283"/>
            <a:ext cx="720000" cy="720000"/>
            <a:chOff x="-720000" y="5001283"/>
            <a:chExt cx="720000" cy="720000"/>
          </a:xfrm>
        </p:grpSpPr>
        <p:sp>
          <p:nvSpPr>
            <p:cNvPr id="21" name="Flowchart: Connector 20">
              <a:extLst>
                <a:ext uri="{FF2B5EF4-FFF2-40B4-BE49-F238E27FC236}">
                  <a16:creationId xmlns:a16="http://schemas.microsoft.com/office/drawing/2014/main" id="{9FEAFEBB-59C3-424C-A537-8E7CA4FE1F70}"/>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descr="Network diagram">
              <a:extLst>
                <a:ext uri="{FF2B5EF4-FFF2-40B4-BE49-F238E27FC236}">
                  <a16:creationId xmlns:a16="http://schemas.microsoft.com/office/drawing/2014/main" id="{80D0CEE0-FA1F-43CA-B876-9344705F2CD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23" name="Group 22">
            <a:extLst>
              <a:ext uri="{FF2B5EF4-FFF2-40B4-BE49-F238E27FC236}">
                <a16:creationId xmlns:a16="http://schemas.microsoft.com/office/drawing/2014/main" id="{6FF45DAD-7DFF-4B9A-BC22-2EB13D383C22}"/>
              </a:ext>
            </a:extLst>
          </p:cNvPr>
          <p:cNvGrpSpPr/>
          <p:nvPr/>
        </p:nvGrpSpPr>
        <p:grpSpPr>
          <a:xfrm>
            <a:off x="-720000" y="5963581"/>
            <a:ext cx="720000" cy="720000"/>
            <a:chOff x="-720000" y="5963581"/>
            <a:chExt cx="720000" cy="720000"/>
          </a:xfrm>
        </p:grpSpPr>
        <p:sp>
          <p:nvSpPr>
            <p:cNvPr id="24" name="Flowchart: Connector 23">
              <a:extLst>
                <a:ext uri="{FF2B5EF4-FFF2-40B4-BE49-F238E27FC236}">
                  <a16:creationId xmlns:a16="http://schemas.microsoft.com/office/drawing/2014/main" id="{E50D3EC8-588A-405D-AEED-9E27CA317DF0}"/>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5" name="Graphic 24" descr="Connections">
              <a:extLst>
                <a:ext uri="{FF2B5EF4-FFF2-40B4-BE49-F238E27FC236}">
                  <a16:creationId xmlns:a16="http://schemas.microsoft.com/office/drawing/2014/main" id="{88E62490-C722-4F96-998A-1A2E974CA74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6" name="Group 25">
            <a:extLst>
              <a:ext uri="{FF2B5EF4-FFF2-40B4-BE49-F238E27FC236}">
                <a16:creationId xmlns:a16="http://schemas.microsoft.com/office/drawing/2014/main" id="{F587E8FB-2A7A-4068-B91A-558F0B85B37A}"/>
              </a:ext>
            </a:extLst>
          </p:cNvPr>
          <p:cNvGrpSpPr/>
          <p:nvPr/>
        </p:nvGrpSpPr>
        <p:grpSpPr>
          <a:xfrm>
            <a:off x="-720000" y="4038983"/>
            <a:ext cx="720000" cy="720000"/>
            <a:chOff x="-720000" y="4038983"/>
            <a:chExt cx="720000" cy="720000"/>
          </a:xfrm>
        </p:grpSpPr>
        <p:sp>
          <p:nvSpPr>
            <p:cNvPr id="27" name="Flowchart: Connector 26">
              <a:extLst>
                <a:ext uri="{FF2B5EF4-FFF2-40B4-BE49-F238E27FC236}">
                  <a16:creationId xmlns:a16="http://schemas.microsoft.com/office/drawing/2014/main" id="{AE8F58C4-549B-409D-8BB6-432A9ACD8AB8}"/>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8" name="Graphic 27" descr="Playbook">
              <a:extLst>
                <a:ext uri="{FF2B5EF4-FFF2-40B4-BE49-F238E27FC236}">
                  <a16:creationId xmlns:a16="http://schemas.microsoft.com/office/drawing/2014/main" id="{CA46AA77-4607-4C06-93F7-92F023CC952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9" name="Group 28">
            <a:extLst>
              <a:ext uri="{FF2B5EF4-FFF2-40B4-BE49-F238E27FC236}">
                <a16:creationId xmlns:a16="http://schemas.microsoft.com/office/drawing/2014/main" id="{8A040FB6-407D-4B86-8470-3F8F989FE3D7}"/>
              </a:ext>
            </a:extLst>
          </p:cNvPr>
          <p:cNvGrpSpPr/>
          <p:nvPr/>
        </p:nvGrpSpPr>
        <p:grpSpPr>
          <a:xfrm>
            <a:off x="-720000" y="2114383"/>
            <a:ext cx="720000" cy="720000"/>
            <a:chOff x="-720000" y="2114383"/>
            <a:chExt cx="720000" cy="720000"/>
          </a:xfrm>
        </p:grpSpPr>
        <p:sp>
          <p:nvSpPr>
            <p:cNvPr id="30" name="Flowchart: Connector 29">
              <a:extLst>
                <a:ext uri="{FF2B5EF4-FFF2-40B4-BE49-F238E27FC236}">
                  <a16:creationId xmlns:a16="http://schemas.microsoft.com/office/drawing/2014/main" id="{CD87F812-3C72-4990-A6A4-8B12E4D6B9EE}"/>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1" name="Graphic 30" descr="Puzzle pieces">
              <a:extLst>
                <a:ext uri="{FF2B5EF4-FFF2-40B4-BE49-F238E27FC236}">
                  <a16:creationId xmlns:a16="http://schemas.microsoft.com/office/drawing/2014/main" id="{A13A9B48-DF68-4981-AF21-18F03F01179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17" name="Group 16">
            <a:extLst>
              <a:ext uri="{FF2B5EF4-FFF2-40B4-BE49-F238E27FC236}">
                <a16:creationId xmlns:a16="http://schemas.microsoft.com/office/drawing/2014/main" id="{1D8E4826-09F3-45A9-B6B0-219C947B7BA6}"/>
              </a:ext>
            </a:extLst>
          </p:cNvPr>
          <p:cNvGrpSpPr/>
          <p:nvPr/>
        </p:nvGrpSpPr>
        <p:grpSpPr>
          <a:xfrm>
            <a:off x="579502" y="3069002"/>
            <a:ext cx="720000" cy="720000"/>
            <a:chOff x="-720000" y="3076683"/>
            <a:chExt cx="720000" cy="720000"/>
          </a:xfrm>
        </p:grpSpPr>
        <p:sp>
          <p:nvSpPr>
            <p:cNvPr id="18" name="Flowchart: Connector 17">
              <a:extLst>
                <a:ext uri="{FF2B5EF4-FFF2-40B4-BE49-F238E27FC236}">
                  <a16:creationId xmlns:a16="http://schemas.microsoft.com/office/drawing/2014/main" id="{FDA4DC72-E094-492A-9EE9-EB8DDC049B0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Graphic 18" descr="Playbook">
              <a:extLst>
                <a:ext uri="{FF2B5EF4-FFF2-40B4-BE49-F238E27FC236}">
                  <a16:creationId xmlns:a16="http://schemas.microsoft.com/office/drawing/2014/main" id="{97F999E4-91E3-40B4-A3D4-64D1E2CF6C5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40" name="Freeform: Shape 39">
            <a:extLst>
              <a:ext uri="{FF2B5EF4-FFF2-40B4-BE49-F238E27FC236}">
                <a16:creationId xmlns:a16="http://schemas.microsoft.com/office/drawing/2014/main" id="{AFCBA142-DD04-4076-9337-14157927F171}"/>
              </a:ext>
            </a:extLst>
          </p:cNvPr>
          <p:cNvSpPr/>
          <p:nvPr/>
        </p:nvSpPr>
        <p:spPr>
          <a:xfrm>
            <a:off x="0" y="-7711440"/>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3" name="Graphic 32" descr="Lightbulb">
            <a:hlinkClick r:id="rId14" action="ppaction://hlinksldjump"/>
            <a:extLst>
              <a:ext uri="{FF2B5EF4-FFF2-40B4-BE49-F238E27FC236}">
                <a16:creationId xmlns:a16="http://schemas.microsoft.com/office/drawing/2014/main" id="{72CE3FA7-0FB0-4749-B530-39DB83155C1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4" name="Graphic 33" descr="Users">
            <a:hlinkClick r:id="rId17" action="ppaction://hlinksldjump"/>
            <a:extLst>
              <a:ext uri="{FF2B5EF4-FFF2-40B4-BE49-F238E27FC236}">
                <a16:creationId xmlns:a16="http://schemas.microsoft.com/office/drawing/2014/main" id="{4B17028F-60CE-4193-A461-B7D3B8D8538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5" name="Graphic 34" descr="Playbook">
            <a:hlinkClick r:id="rId20" action="ppaction://hlinksldjump"/>
            <a:extLst>
              <a:ext uri="{FF2B5EF4-FFF2-40B4-BE49-F238E27FC236}">
                <a16:creationId xmlns:a16="http://schemas.microsoft.com/office/drawing/2014/main" id="{19BE399C-642B-4B07-B486-BAFD761128B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51" y="3123000"/>
            <a:ext cx="612000" cy="612000"/>
          </a:xfrm>
          <a:prstGeom prst="rect">
            <a:avLst/>
          </a:prstGeom>
        </p:spPr>
      </p:pic>
      <p:pic>
        <p:nvPicPr>
          <p:cNvPr id="36" name="Graphic 35" descr="Network diagram">
            <a:hlinkClick r:id="rId23" action="ppaction://hlinksldjump"/>
            <a:extLst>
              <a:ext uri="{FF2B5EF4-FFF2-40B4-BE49-F238E27FC236}">
                <a16:creationId xmlns:a16="http://schemas.microsoft.com/office/drawing/2014/main" id="{690101F3-7EDE-48D0-9F17-FFB76E2C4216}"/>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7" name="Graphic 36" descr="Connections">
            <a:hlinkClick r:id="rId26" action="ppaction://hlinksldjump"/>
            <a:extLst>
              <a:ext uri="{FF2B5EF4-FFF2-40B4-BE49-F238E27FC236}">
                <a16:creationId xmlns:a16="http://schemas.microsoft.com/office/drawing/2014/main" id="{5C03B05E-F9C5-4FB4-86B4-35DDCCAC62B0}"/>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8" name="Graphic 37" descr="Playbook">
            <a:hlinkClick r:id="rId29" action="ppaction://hlinksldjump"/>
            <a:extLst>
              <a:ext uri="{FF2B5EF4-FFF2-40B4-BE49-F238E27FC236}">
                <a16:creationId xmlns:a16="http://schemas.microsoft.com/office/drawing/2014/main" id="{48A88DA0-AF6B-45E7-8D25-D5DF1659D9D5}"/>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9" name="Graphic 38" descr="Puzzle pieces">
            <a:hlinkClick r:id="rId32" action="ppaction://hlinksldjump"/>
            <a:extLst>
              <a:ext uri="{FF2B5EF4-FFF2-40B4-BE49-F238E27FC236}">
                <a16:creationId xmlns:a16="http://schemas.microsoft.com/office/drawing/2014/main" id="{DDEFCB50-E77A-42D4-8637-0F0B959934CD}"/>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2" name="TextBox 31">
            <a:extLst>
              <a:ext uri="{FF2B5EF4-FFF2-40B4-BE49-F238E27FC236}">
                <a16:creationId xmlns:a16="http://schemas.microsoft.com/office/drawing/2014/main" id="{B336A02C-D194-4D60-95B6-11AB0B2CA8E0}"/>
              </a:ext>
            </a:extLst>
          </p:cNvPr>
          <p:cNvSpPr txBox="1"/>
          <p:nvPr/>
        </p:nvSpPr>
        <p:spPr>
          <a:xfrm>
            <a:off x="3440715" y="209066"/>
            <a:ext cx="6320362" cy="523220"/>
          </a:xfrm>
          <a:prstGeom prst="rect">
            <a:avLst/>
          </a:prstGeom>
          <a:noFill/>
        </p:spPr>
        <p:txBody>
          <a:bodyPr wrap="square">
            <a:spAutoFit/>
          </a:bodyPr>
          <a:lstStyle/>
          <a:p>
            <a:r>
              <a:rPr lang="en-US" sz="2800" b="1" spc="300" dirty="0">
                <a:solidFill>
                  <a:prstClr val="black">
                    <a:lumMod val="75000"/>
                    <a:lumOff val="25000"/>
                  </a:prstClr>
                </a:solidFill>
                <a:latin typeface="Montserrat" pitchFamily="2" charset="77"/>
              </a:rPr>
              <a:t>EXTENDED ER DIAGRAM</a:t>
            </a:r>
            <a:endParaRPr lang="en-IN" sz="1600" dirty="0"/>
          </a:p>
        </p:txBody>
      </p:sp>
      <p:pic>
        <p:nvPicPr>
          <p:cNvPr id="41" name="Graphic 40">
            <a:extLst>
              <a:ext uri="{FF2B5EF4-FFF2-40B4-BE49-F238E27FC236}">
                <a16:creationId xmlns:a16="http://schemas.microsoft.com/office/drawing/2014/main" id="{8B254632-CBDC-4E37-A207-4A9B444CD19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32676">
            <a:off x="4645807" y="707925"/>
            <a:ext cx="2900384" cy="134841"/>
          </a:xfrm>
          <a:prstGeom prst="rect">
            <a:avLst/>
          </a:prstGeom>
        </p:spPr>
      </p:pic>
      <p:grpSp>
        <p:nvGrpSpPr>
          <p:cNvPr id="42" name="!!lamp">
            <a:extLst>
              <a:ext uri="{FF2B5EF4-FFF2-40B4-BE49-F238E27FC236}">
                <a16:creationId xmlns:a16="http://schemas.microsoft.com/office/drawing/2014/main" id="{ADD42F10-51D0-4680-8C9E-5CD4BFCE36EC}"/>
              </a:ext>
            </a:extLst>
          </p:cNvPr>
          <p:cNvGrpSpPr/>
          <p:nvPr/>
        </p:nvGrpSpPr>
        <p:grpSpPr>
          <a:xfrm>
            <a:off x="1963606" y="251466"/>
            <a:ext cx="1480634" cy="2109653"/>
            <a:chOff x="5009734" y="1528902"/>
            <a:chExt cx="2224912" cy="3839904"/>
          </a:xfrm>
          <a:solidFill>
            <a:schemeClr val="tx1">
              <a:lumMod val="75000"/>
              <a:lumOff val="25000"/>
            </a:schemeClr>
          </a:solidFill>
        </p:grpSpPr>
        <p:sp>
          <p:nvSpPr>
            <p:cNvPr id="43" name="Freeform 89">
              <a:extLst>
                <a:ext uri="{FF2B5EF4-FFF2-40B4-BE49-F238E27FC236}">
                  <a16:creationId xmlns:a16="http://schemas.microsoft.com/office/drawing/2014/main" id="{8F38AF5D-9C4A-4226-8AAF-2FAF73E4D78E}"/>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x-none"/>
            </a:p>
          </p:txBody>
        </p:sp>
        <p:sp>
          <p:nvSpPr>
            <p:cNvPr id="44" name="Freeform 90">
              <a:extLst>
                <a:ext uri="{FF2B5EF4-FFF2-40B4-BE49-F238E27FC236}">
                  <a16:creationId xmlns:a16="http://schemas.microsoft.com/office/drawing/2014/main" id="{35A8C2AE-4BDA-4CCA-B5E8-B83A4E96EDE0}"/>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x-none"/>
            </a:p>
          </p:txBody>
        </p:sp>
        <p:sp>
          <p:nvSpPr>
            <p:cNvPr id="45" name="Freeform 91">
              <a:extLst>
                <a:ext uri="{FF2B5EF4-FFF2-40B4-BE49-F238E27FC236}">
                  <a16:creationId xmlns:a16="http://schemas.microsoft.com/office/drawing/2014/main" id="{14BEAAA5-6B9C-4BAB-9C96-FCC10680BEA0}"/>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x-none"/>
            </a:p>
          </p:txBody>
        </p:sp>
        <p:sp>
          <p:nvSpPr>
            <p:cNvPr id="46" name="Freeform 92">
              <a:extLst>
                <a:ext uri="{FF2B5EF4-FFF2-40B4-BE49-F238E27FC236}">
                  <a16:creationId xmlns:a16="http://schemas.microsoft.com/office/drawing/2014/main" id="{E71D2874-0A69-4481-81A9-FBAC1F8D4EEF}"/>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x-none"/>
            </a:p>
          </p:txBody>
        </p:sp>
        <p:sp>
          <p:nvSpPr>
            <p:cNvPr id="47" name="Freeform 93">
              <a:extLst>
                <a:ext uri="{FF2B5EF4-FFF2-40B4-BE49-F238E27FC236}">
                  <a16:creationId xmlns:a16="http://schemas.microsoft.com/office/drawing/2014/main" id="{D26CECFA-8F68-4BA3-B8F9-7548CE3619E4}"/>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x-none"/>
            </a:p>
          </p:txBody>
        </p:sp>
        <p:sp>
          <p:nvSpPr>
            <p:cNvPr id="48" name="Freeform 94">
              <a:extLst>
                <a:ext uri="{FF2B5EF4-FFF2-40B4-BE49-F238E27FC236}">
                  <a16:creationId xmlns:a16="http://schemas.microsoft.com/office/drawing/2014/main" id="{38928B52-7947-4756-8249-C0E8BA45256A}"/>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x-none"/>
            </a:p>
          </p:txBody>
        </p:sp>
        <p:sp>
          <p:nvSpPr>
            <p:cNvPr id="49" name="Freeform 95">
              <a:extLst>
                <a:ext uri="{FF2B5EF4-FFF2-40B4-BE49-F238E27FC236}">
                  <a16:creationId xmlns:a16="http://schemas.microsoft.com/office/drawing/2014/main" id="{A1681F51-61EB-4D9A-AA38-00E8EC75861A}"/>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x-none"/>
            </a:p>
          </p:txBody>
        </p:sp>
        <p:sp>
          <p:nvSpPr>
            <p:cNvPr id="50" name="Freeform 96">
              <a:extLst>
                <a:ext uri="{FF2B5EF4-FFF2-40B4-BE49-F238E27FC236}">
                  <a16:creationId xmlns:a16="http://schemas.microsoft.com/office/drawing/2014/main" id="{AED381C0-886E-4C9F-8139-BAA6FDC46A47}"/>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x-none"/>
            </a:p>
          </p:txBody>
        </p:sp>
        <p:sp>
          <p:nvSpPr>
            <p:cNvPr id="51" name="Freeform 97">
              <a:extLst>
                <a:ext uri="{FF2B5EF4-FFF2-40B4-BE49-F238E27FC236}">
                  <a16:creationId xmlns:a16="http://schemas.microsoft.com/office/drawing/2014/main" id="{1016ACA7-5702-4FF1-AD29-EA1CABE12A4E}"/>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x-none"/>
            </a:p>
          </p:txBody>
        </p:sp>
        <p:sp>
          <p:nvSpPr>
            <p:cNvPr id="52" name="Freeform 98">
              <a:extLst>
                <a:ext uri="{FF2B5EF4-FFF2-40B4-BE49-F238E27FC236}">
                  <a16:creationId xmlns:a16="http://schemas.microsoft.com/office/drawing/2014/main" id="{C552FA7F-B1EA-4AD0-B078-E8E3B722AE3D}"/>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x-none"/>
            </a:p>
          </p:txBody>
        </p:sp>
        <p:sp>
          <p:nvSpPr>
            <p:cNvPr id="53" name="Freeform 99">
              <a:extLst>
                <a:ext uri="{FF2B5EF4-FFF2-40B4-BE49-F238E27FC236}">
                  <a16:creationId xmlns:a16="http://schemas.microsoft.com/office/drawing/2014/main" id="{F878DDE8-7A1D-4D07-ADC7-EE55619699E0}"/>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x-none"/>
            </a:p>
          </p:txBody>
        </p:sp>
        <p:sp>
          <p:nvSpPr>
            <p:cNvPr id="54" name="Freeform 100">
              <a:extLst>
                <a:ext uri="{FF2B5EF4-FFF2-40B4-BE49-F238E27FC236}">
                  <a16:creationId xmlns:a16="http://schemas.microsoft.com/office/drawing/2014/main" id="{CF10A963-7B82-49CD-861E-7796D11AC5C1}"/>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x-none"/>
            </a:p>
          </p:txBody>
        </p:sp>
        <p:sp>
          <p:nvSpPr>
            <p:cNvPr id="55" name="Freeform 101">
              <a:extLst>
                <a:ext uri="{FF2B5EF4-FFF2-40B4-BE49-F238E27FC236}">
                  <a16:creationId xmlns:a16="http://schemas.microsoft.com/office/drawing/2014/main" id="{F72F5AD8-FC11-471A-AF6C-820E157D1760}"/>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x-none"/>
            </a:p>
          </p:txBody>
        </p:sp>
        <p:sp>
          <p:nvSpPr>
            <p:cNvPr id="56" name="Freeform 102">
              <a:extLst>
                <a:ext uri="{FF2B5EF4-FFF2-40B4-BE49-F238E27FC236}">
                  <a16:creationId xmlns:a16="http://schemas.microsoft.com/office/drawing/2014/main" id="{046B9592-6477-4BD2-B097-B1A1E4BDDEA0}"/>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x-none"/>
            </a:p>
          </p:txBody>
        </p:sp>
        <p:sp>
          <p:nvSpPr>
            <p:cNvPr id="57" name="Freeform 103">
              <a:extLst>
                <a:ext uri="{FF2B5EF4-FFF2-40B4-BE49-F238E27FC236}">
                  <a16:creationId xmlns:a16="http://schemas.microsoft.com/office/drawing/2014/main" id="{C7FD30FD-0BD3-480D-97AA-AE6CADB54FBD}"/>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x-none"/>
            </a:p>
          </p:txBody>
        </p:sp>
        <p:sp>
          <p:nvSpPr>
            <p:cNvPr id="58" name="Freeform 104">
              <a:extLst>
                <a:ext uri="{FF2B5EF4-FFF2-40B4-BE49-F238E27FC236}">
                  <a16:creationId xmlns:a16="http://schemas.microsoft.com/office/drawing/2014/main" id="{5B7B91DD-FB38-4623-AC1C-EB027F6599F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x-none"/>
            </a:p>
          </p:txBody>
        </p:sp>
        <p:sp>
          <p:nvSpPr>
            <p:cNvPr id="59" name="Freeform 105">
              <a:extLst>
                <a:ext uri="{FF2B5EF4-FFF2-40B4-BE49-F238E27FC236}">
                  <a16:creationId xmlns:a16="http://schemas.microsoft.com/office/drawing/2014/main" id="{2895478E-BAF8-4C46-8EF0-C05CAF177CF4}"/>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x-none"/>
            </a:p>
          </p:txBody>
        </p:sp>
      </p:grpSp>
      <p:pic>
        <p:nvPicPr>
          <p:cNvPr id="3" name="Picture 2">
            <a:extLst>
              <a:ext uri="{FF2B5EF4-FFF2-40B4-BE49-F238E27FC236}">
                <a16:creationId xmlns:a16="http://schemas.microsoft.com/office/drawing/2014/main" id="{459824FF-27DB-4CAF-A7E3-7106422A5A9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2424" y="882024"/>
            <a:ext cx="11169656" cy="4853451"/>
          </a:xfrm>
          <a:prstGeom prst="rect">
            <a:avLst/>
          </a:prstGeom>
        </p:spPr>
      </p:pic>
    </p:spTree>
    <p:extLst>
      <p:ext uri="{BB962C8B-B14F-4D97-AF65-F5344CB8AC3E}">
        <p14:creationId xmlns:p14="http://schemas.microsoft.com/office/powerpoint/2010/main" val="3989005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graphicFrame>
        <p:nvGraphicFramePr>
          <p:cNvPr id="38" name="Table 37">
            <a:extLst>
              <a:ext uri="{FF2B5EF4-FFF2-40B4-BE49-F238E27FC236}">
                <a16:creationId xmlns:a16="http://schemas.microsoft.com/office/drawing/2014/main" id="{3FE6175D-3279-44FE-A986-25AE5CD5547D}"/>
              </a:ext>
            </a:extLst>
          </p:cNvPr>
          <p:cNvGraphicFramePr>
            <a:graphicFrameLocks noGrp="1"/>
          </p:cNvGraphicFramePr>
          <p:nvPr>
            <p:extLst>
              <p:ext uri="{D42A27DB-BD31-4B8C-83A1-F6EECF244321}">
                <p14:modId xmlns:p14="http://schemas.microsoft.com/office/powerpoint/2010/main" val="2775280944"/>
              </p:ext>
            </p:extLst>
          </p:nvPr>
        </p:nvGraphicFramePr>
        <p:xfrm>
          <a:off x="1415727" y="1056639"/>
          <a:ext cx="10481634" cy="5576840"/>
        </p:xfrm>
        <a:graphic>
          <a:graphicData uri="http://schemas.openxmlformats.org/drawingml/2006/table">
            <a:tbl>
              <a:tblPr firstRow="1" firstCol="1" bandRow="1">
                <a:tableStyleId>{616DA210-FB5B-4158-B5E0-FEB733F419BA}</a:tableStyleId>
              </a:tblPr>
              <a:tblGrid>
                <a:gridCol w="1996568">
                  <a:extLst>
                    <a:ext uri="{9D8B030D-6E8A-4147-A177-3AD203B41FA5}">
                      <a16:colId xmlns:a16="http://schemas.microsoft.com/office/drawing/2014/main" val="4050980014"/>
                    </a:ext>
                  </a:extLst>
                </a:gridCol>
                <a:gridCol w="1662698">
                  <a:extLst>
                    <a:ext uri="{9D8B030D-6E8A-4147-A177-3AD203B41FA5}">
                      <a16:colId xmlns:a16="http://schemas.microsoft.com/office/drawing/2014/main" val="1590406656"/>
                    </a:ext>
                  </a:extLst>
                </a:gridCol>
                <a:gridCol w="1795306">
                  <a:extLst>
                    <a:ext uri="{9D8B030D-6E8A-4147-A177-3AD203B41FA5}">
                      <a16:colId xmlns:a16="http://schemas.microsoft.com/office/drawing/2014/main" val="1862856052"/>
                    </a:ext>
                  </a:extLst>
                </a:gridCol>
                <a:gridCol w="1683100">
                  <a:extLst>
                    <a:ext uri="{9D8B030D-6E8A-4147-A177-3AD203B41FA5}">
                      <a16:colId xmlns:a16="http://schemas.microsoft.com/office/drawing/2014/main" val="264620285"/>
                    </a:ext>
                  </a:extLst>
                </a:gridCol>
                <a:gridCol w="1415768">
                  <a:extLst>
                    <a:ext uri="{9D8B030D-6E8A-4147-A177-3AD203B41FA5}">
                      <a16:colId xmlns:a16="http://schemas.microsoft.com/office/drawing/2014/main" val="322724041"/>
                    </a:ext>
                  </a:extLst>
                </a:gridCol>
                <a:gridCol w="1928194">
                  <a:extLst>
                    <a:ext uri="{9D8B030D-6E8A-4147-A177-3AD203B41FA5}">
                      <a16:colId xmlns:a16="http://schemas.microsoft.com/office/drawing/2014/main" val="8119587"/>
                    </a:ext>
                  </a:extLst>
                </a:gridCol>
              </a:tblGrid>
              <a:tr h="354206">
                <a:tc>
                  <a:txBody>
                    <a:bodyPr/>
                    <a:lstStyle/>
                    <a:p>
                      <a:pPr algn="ctr">
                        <a:lnSpc>
                          <a:spcPct val="107000"/>
                        </a:lnSpc>
                        <a:spcAft>
                          <a:spcPts val="800"/>
                        </a:spcAft>
                      </a:pPr>
                      <a:r>
                        <a:rPr lang="en-US" sz="1400" dirty="0">
                          <a:solidFill>
                            <a:schemeClr val="tx1"/>
                          </a:solidFill>
                          <a:effectLst/>
                          <a:latin typeface="Montserrat" panose="00000500000000000000" pitchFamily="2" charset="0"/>
                          <a:ea typeface="Cambria Math" panose="02040503050406030204" pitchFamily="18" charset="0"/>
                        </a:rPr>
                        <a:t>T</a:t>
                      </a:r>
                      <a:r>
                        <a:rPr lang="en-IN" sz="1400" dirty="0">
                          <a:solidFill>
                            <a:schemeClr val="tx1"/>
                          </a:solidFill>
                          <a:effectLst/>
                          <a:latin typeface="Montserrat" panose="00000500000000000000" pitchFamily="2" charset="0"/>
                          <a:ea typeface="Cambria Math" panose="02040503050406030204" pitchFamily="18" charset="0"/>
                        </a:rPr>
                        <a:t>able Name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gridSpan="5">
                  <a:txBody>
                    <a:bodyPr/>
                    <a:lstStyle/>
                    <a:p>
                      <a:pPr algn="ct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Table Attributes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hMerge="1">
                  <a:txBody>
                    <a:bodyPr/>
                    <a:lstStyle/>
                    <a:p>
                      <a:pPr>
                        <a:lnSpc>
                          <a:spcPct val="107000"/>
                        </a:lnSpc>
                        <a:spcAft>
                          <a:spcPts val="800"/>
                        </a:spcAft>
                      </a:pPr>
                      <a:r>
                        <a:rPr lang="en-IN" sz="1500">
                          <a:effectLst/>
                          <a:latin typeface="Cambria Math" panose="02040503050406030204" pitchFamily="18" charset="0"/>
                          <a:ea typeface="Cambria Math" panose="02040503050406030204" pitchFamily="18" charset="0"/>
                        </a:rPr>
                        <a:t> </a:t>
                      </a:r>
                      <a:endParaRPr lang="en-IN" sz="1500">
                        <a:effectLst/>
                        <a:latin typeface="Cambria Math" panose="02040503050406030204" pitchFamily="18" charset="0"/>
                        <a:ea typeface="Cambria Math" panose="02040503050406030204" pitchFamily="18" charset="0"/>
                        <a:cs typeface="Times New Roman" panose="02020603050405020304" pitchFamily="18" charset="0"/>
                      </a:endParaRPr>
                    </a:p>
                  </a:txBody>
                  <a:tcPr marL="46216" marR="46216" marT="0" marB="0"/>
                </a:tc>
                <a:tc hMerge="1">
                  <a:txBody>
                    <a:bodyPr/>
                    <a:lstStyle/>
                    <a:p>
                      <a:pPr>
                        <a:lnSpc>
                          <a:spcPct val="107000"/>
                        </a:lnSpc>
                        <a:spcAft>
                          <a:spcPts val="800"/>
                        </a:spcAft>
                      </a:pPr>
                      <a:r>
                        <a:rPr lang="en-IN" sz="1500" dirty="0">
                          <a:effectLst/>
                          <a:latin typeface="Cambria Math" panose="02040503050406030204" pitchFamily="18" charset="0"/>
                          <a:ea typeface="Cambria Math" panose="02040503050406030204" pitchFamily="18" charset="0"/>
                        </a:rPr>
                        <a:t> </a:t>
                      </a:r>
                      <a:endParaRPr lang="en-IN" sz="15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46216" marR="46216" marT="0" marB="0"/>
                </a:tc>
                <a:tc hMerge="1">
                  <a:txBody>
                    <a:bodyPr/>
                    <a:lstStyle/>
                    <a:p>
                      <a:pPr>
                        <a:lnSpc>
                          <a:spcPct val="107000"/>
                        </a:lnSpc>
                        <a:spcAft>
                          <a:spcPts val="800"/>
                        </a:spcAft>
                      </a:pPr>
                      <a:r>
                        <a:rPr lang="en-IN" sz="1500" dirty="0">
                          <a:effectLst/>
                          <a:latin typeface="Cambria Math" panose="02040503050406030204" pitchFamily="18" charset="0"/>
                          <a:ea typeface="Cambria Math" panose="02040503050406030204" pitchFamily="18" charset="0"/>
                        </a:rPr>
                        <a:t> </a:t>
                      </a:r>
                      <a:endParaRPr lang="en-IN" sz="15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46216" marR="46216" marT="0" marB="0"/>
                </a:tc>
                <a:tc hMerge="1">
                  <a:txBody>
                    <a:bodyPr/>
                    <a:lstStyle/>
                    <a:p>
                      <a:pPr>
                        <a:lnSpc>
                          <a:spcPct val="107000"/>
                        </a:lnSpc>
                        <a:spcAft>
                          <a:spcPts val="800"/>
                        </a:spcAft>
                      </a:pPr>
                      <a:r>
                        <a:rPr lang="en-IN" sz="1500" dirty="0">
                          <a:effectLst/>
                          <a:latin typeface="Cambria Math" panose="02040503050406030204" pitchFamily="18" charset="0"/>
                          <a:ea typeface="Cambria Math" panose="02040503050406030204" pitchFamily="18" charset="0"/>
                        </a:rPr>
                        <a:t> </a:t>
                      </a:r>
                      <a:endParaRPr lang="en-IN" sz="15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1539228305"/>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Signup</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Name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Phone 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Email_Id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Password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1899264382"/>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Login</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Email_Id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Password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1868339105"/>
                  </a:ext>
                </a:extLst>
              </a:tr>
              <a:tr h="328481">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Customer_Details</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Customer_ID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Name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Phone 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Vehicle_No.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400" dirty="0">
                          <a:solidFill>
                            <a:schemeClr val="tx1"/>
                          </a:solidFill>
                          <a:effectLst/>
                          <a:latin typeface="Montserrat" panose="00000500000000000000" pitchFamily="2" charset="0"/>
                          <a:ea typeface="Cambria Math" panose="02040503050406030204" pitchFamily="18" charset="0"/>
                        </a:rPr>
                        <a:t> </a:t>
                      </a:r>
                      <a:r>
                        <a:rPr kumimoji="0" lang="en-IN" sz="1400" b="0" u="none" strike="noStrike" kern="1200" cap="none" spc="0" normalizeH="0" baseline="0" noProof="0" dirty="0">
                          <a:ln>
                            <a:noFill/>
                          </a:ln>
                          <a:solidFill>
                            <a:schemeClr val="tx1"/>
                          </a:solidFill>
                          <a:effectLst/>
                          <a:uLnTx/>
                          <a:uFillTx/>
                          <a:latin typeface="Montserrat" panose="00000500000000000000" pitchFamily="2" charset="0"/>
                          <a:ea typeface="Cambria Math" panose="02040503050406030204" pitchFamily="18" charset="0"/>
                        </a:rPr>
                        <a:t>Address</a:t>
                      </a:r>
                      <a:endParaRPr kumimoji="0" lang="en-IN" sz="1400" b="0" i="0" u="none" strike="noStrike" kern="1200" cap="none" spc="0" normalizeH="0" baseline="0" noProof="0" dirty="0">
                        <a:ln>
                          <a:noFill/>
                        </a:ln>
                        <a:solidFill>
                          <a:schemeClr val="tx1"/>
                        </a:solidFill>
                        <a:effectLst/>
                        <a:uLnTx/>
                        <a:uFillTx/>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1612535533"/>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717A8B"/>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Email_id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717A8B"/>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Membership</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717A8B"/>
                    </a:solidFill>
                  </a:tcPr>
                </a:tc>
                <a:tc>
                  <a:txBody>
                    <a:bodyPr/>
                    <a:lstStyle/>
                    <a:p>
                      <a:pPr>
                        <a:lnSpc>
                          <a:spcPct val="107000"/>
                        </a:lnSpc>
                        <a:spcAft>
                          <a:spcPts val="800"/>
                        </a:spcAft>
                      </a:pP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717A8B"/>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717A8B"/>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717A8B"/>
                    </a:solidFill>
                  </a:tcPr>
                </a:tc>
                <a:extLst>
                  <a:ext uri="{0D108BD9-81ED-4DB2-BD59-A6C34878D82A}">
                    <a16:rowId xmlns:a16="http://schemas.microsoft.com/office/drawing/2014/main" val="1974267585"/>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Service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Service_id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Customer_ID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Service Type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Price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400" dirty="0">
                          <a:solidFill>
                            <a:schemeClr val="tx1"/>
                          </a:solidFill>
                          <a:effectLst/>
                          <a:latin typeface="Montserrat" panose="00000500000000000000" pitchFamily="2" charset="0"/>
                          <a:ea typeface="Cambria Math" panose="02040503050406030204" pitchFamily="18" charset="0"/>
                        </a:rPr>
                        <a:t> Vehicle_No.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extLst>
                  <a:ext uri="{0D108BD9-81ED-4DB2-BD59-A6C34878D82A}">
                    <a16:rowId xmlns:a16="http://schemas.microsoft.com/office/drawing/2014/main" val="1533282892"/>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Vehicle_Model</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2256045943"/>
                  </a:ext>
                </a:extLst>
              </a:tr>
              <a:tr h="331802">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Booking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Appointment_no.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Day_In</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Customer_ID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Vehicle_No.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3911199197"/>
                  </a:ext>
                </a:extLst>
              </a:tr>
              <a:tr h="342880">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Car Part Accessories</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Sparepart_id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Sparepart_Name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Price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Availability</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2670472152"/>
                  </a:ext>
                </a:extLst>
              </a:tr>
              <a:tr h="314460">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Cart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Spare part_ID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Spare part_Name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Quantity</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Price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Spare_part_rating</a:t>
                      </a:r>
                    </a:p>
                  </a:txBody>
                  <a:tcPr marL="46216" marR="46216" marT="0" marB="0"/>
                </a:tc>
                <a:extLst>
                  <a:ext uri="{0D108BD9-81ED-4DB2-BD59-A6C34878D82A}">
                    <a16:rowId xmlns:a16="http://schemas.microsoft.com/office/drawing/2014/main" val="946578708"/>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Invoice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Invoice_no.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Customer_ID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Price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Date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Application_No.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1488461006"/>
                  </a:ext>
                </a:extLst>
              </a:tr>
              <a:tr h="43350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Day-In</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Day-Out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Location</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Discount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400" dirty="0">
                          <a:solidFill>
                            <a:schemeClr val="tx1"/>
                          </a:solidFill>
                          <a:effectLst/>
                          <a:latin typeface="Montserrat" panose="00000500000000000000" pitchFamily="2" charset="0"/>
                          <a:ea typeface="Cambria Math" panose="02040503050406030204" pitchFamily="18" charset="0"/>
                        </a:rPr>
                        <a:t> Mode of payment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solidFill>
                      <a:srgbClr val="8D99AE"/>
                    </a:solidFill>
                  </a:tcPr>
                </a:tc>
                <a:extLst>
                  <a:ext uri="{0D108BD9-81ED-4DB2-BD59-A6C34878D82A}">
                    <a16:rowId xmlns:a16="http://schemas.microsoft.com/office/drawing/2014/main" val="688013627"/>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Payment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Quantity</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Service_id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Sparepart_id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400" dirty="0">
                          <a:solidFill>
                            <a:schemeClr val="tx1"/>
                          </a:solidFill>
                          <a:effectLst/>
                          <a:latin typeface="Montserrat" panose="00000500000000000000" pitchFamily="2" charset="0"/>
                          <a:ea typeface="Cambria Math" panose="02040503050406030204" pitchFamily="18" charset="0"/>
                        </a:rPr>
                        <a:t> Spare_part_name_</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2305430503"/>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Payment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Payment_ID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Name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Amount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Phone_no.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400" dirty="0">
                          <a:solidFill>
                            <a:schemeClr val="tx1"/>
                          </a:solidFill>
                          <a:effectLst/>
                          <a:latin typeface="Montserrat" panose="00000500000000000000" pitchFamily="2" charset="0"/>
                          <a:ea typeface="Cambria Math" panose="02040503050406030204" pitchFamily="18" charset="0"/>
                        </a:rPr>
                        <a:t> Discount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3369370524"/>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POD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Amount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Quantity</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Sparepart_ID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Service_ID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Spare_part_name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1832032590"/>
                  </a:ext>
                </a:extLst>
              </a:tr>
              <a:tr h="31851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Card_Payment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Card_No.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Card Holder name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Amount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Expiry Date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1019132811"/>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Net Banking</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Account_ID</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Amount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462790844"/>
                  </a:ext>
                </a:extLst>
              </a:tr>
              <a:tr h="277489">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Feedback</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Name</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Phone_no.</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Rating</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Comment</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tc>
                  <a:txBody>
                    <a:bodyPr/>
                    <a:lstStyle/>
                    <a:p>
                      <a:pPr>
                        <a:lnSpc>
                          <a:spcPct val="107000"/>
                        </a:lnSpc>
                        <a:spcAft>
                          <a:spcPts val="800"/>
                        </a:spcAft>
                      </a:pPr>
                      <a:r>
                        <a:rPr lang="en-IN" sz="1400" dirty="0">
                          <a:solidFill>
                            <a:schemeClr val="tx1"/>
                          </a:solidFill>
                          <a:effectLst/>
                          <a:latin typeface="Montserrat" panose="00000500000000000000" pitchFamily="2" charset="0"/>
                          <a:ea typeface="Cambria Math" panose="02040503050406030204" pitchFamily="18" charset="0"/>
                        </a:rPr>
                        <a:t> </a:t>
                      </a:r>
                      <a:endParaRPr lang="en-IN" sz="1400" dirty="0">
                        <a:solidFill>
                          <a:schemeClr val="tx1"/>
                        </a:solidFill>
                        <a:effectLst/>
                        <a:latin typeface="Montserrat" panose="00000500000000000000" pitchFamily="2" charset="0"/>
                        <a:ea typeface="Cambria Math" panose="02040503050406030204" pitchFamily="18" charset="0"/>
                        <a:cs typeface="Times New Roman" panose="02020603050405020304" pitchFamily="18" charset="0"/>
                      </a:endParaRPr>
                    </a:p>
                  </a:txBody>
                  <a:tcPr marL="46216" marR="46216" marT="0" marB="0"/>
                </a:tc>
                <a:extLst>
                  <a:ext uri="{0D108BD9-81ED-4DB2-BD59-A6C34878D82A}">
                    <a16:rowId xmlns:a16="http://schemas.microsoft.com/office/drawing/2014/main" val="1100448743"/>
                  </a:ext>
                </a:extLst>
              </a:tr>
            </a:tbl>
          </a:graphicData>
        </a:graphic>
      </p:graphicFrame>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Tree>
    <p:extLst>
      <p:ext uri="{BB962C8B-B14F-4D97-AF65-F5344CB8AC3E}">
        <p14:creationId xmlns:p14="http://schemas.microsoft.com/office/powerpoint/2010/main" val="12700057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D99A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B08DF0-2D7E-468E-A22B-7A24F47511FA}"/>
              </a:ext>
            </a:extLst>
          </p:cNvPr>
          <p:cNvGrpSpPr/>
          <p:nvPr/>
        </p:nvGrpSpPr>
        <p:grpSpPr>
          <a:xfrm>
            <a:off x="-720000" y="189783"/>
            <a:ext cx="720000" cy="720000"/>
            <a:chOff x="-720000" y="189783"/>
            <a:chExt cx="720000" cy="720000"/>
          </a:xfrm>
        </p:grpSpPr>
        <p:sp>
          <p:nvSpPr>
            <p:cNvPr id="8" name="Flowchart: Connector 7">
              <a:extLst>
                <a:ext uri="{FF2B5EF4-FFF2-40B4-BE49-F238E27FC236}">
                  <a16:creationId xmlns:a16="http://schemas.microsoft.com/office/drawing/2014/main" id="{9782AEC4-CCA0-46E2-804A-DF459673FD60}"/>
                </a:ext>
              </a:extLst>
            </p:cNvPr>
            <p:cNvSpPr/>
            <p:nvPr/>
          </p:nvSpPr>
          <p:spPr>
            <a:xfrm>
              <a:off x="-720000" y="1897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Lightbulb">
              <a:extLst>
                <a:ext uri="{FF2B5EF4-FFF2-40B4-BE49-F238E27FC236}">
                  <a16:creationId xmlns:a16="http://schemas.microsoft.com/office/drawing/2014/main" id="{7E430B59-3D0A-45D9-933B-EF44A49286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000" y="251466"/>
              <a:ext cx="612000" cy="612000"/>
            </a:xfrm>
            <a:prstGeom prst="rect">
              <a:avLst/>
            </a:prstGeom>
          </p:spPr>
        </p:pic>
      </p:grpSp>
      <p:grpSp>
        <p:nvGrpSpPr>
          <p:cNvPr id="12" name="Group 11">
            <a:extLst>
              <a:ext uri="{FF2B5EF4-FFF2-40B4-BE49-F238E27FC236}">
                <a16:creationId xmlns:a16="http://schemas.microsoft.com/office/drawing/2014/main" id="{5FBE444C-6FB1-4457-A81F-7FE5AC8CBB0C}"/>
              </a:ext>
            </a:extLst>
          </p:cNvPr>
          <p:cNvGrpSpPr/>
          <p:nvPr/>
        </p:nvGrpSpPr>
        <p:grpSpPr>
          <a:xfrm>
            <a:off x="-720000" y="1152083"/>
            <a:ext cx="720000" cy="720000"/>
            <a:chOff x="-720000" y="1152083"/>
            <a:chExt cx="720000" cy="720000"/>
          </a:xfrm>
        </p:grpSpPr>
        <p:sp>
          <p:nvSpPr>
            <p:cNvPr id="13" name="Flowchart: Connector 12">
              <a:extLst>
                <a:ext uri="{FF2B5EF4-FFF2-40B4-BE49-F238E27FC236}">
                  <a16:creationId xmlns:a16="http://schemas.microsoft.com/office/drawing/2014/main" id="{97A26DEB-F2FB-4346-A87D-4EB4EE4DCB18}"/>
                </a:ext>
              </a:extLst>
            </p:cNvPr>
            <p:cNvSpPr/>
            <p:nvPr/>
          </p:nvSpPr>
          <p:spPr>
            <a:xfrm>
              <a:off x="-720000" y="11520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Users">
              <a:extLst>
                <a:ext uri="{FF2B5EF4-FFF2-40B4-BE49-F238E27FC236}">
                  <a16:creationId xmlns:a16="http://schemas.microsoft.com/office/drawing/2014/main" id="{B9BE0C68-19B1-4214-B570-234E1EEF15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000" y="1198401"/>
              <a:ext cx="612000" cy="612000"/>
            </a:xfrm>
            <a:prstGeom prst="rect">
              <a:avLst/>
            </a:prstGeom>
          </p:spPr>
        </p:pic>
      </p:grpSp>
      <p:grpSp>
        <p:nvGrpSpPr>
          <p:cNvPr id="15" name="Group 14">
            <a:extLst>
              <a:ext uri="{FF2B5EF4-FFF2-40B4-BE49-F238E27FC236}">
                <a16:creationId xmlns:a16="http://schemas.microsoft.com/office/drawing/2014/main" id="{8D79E201-7CAF-4E7F-8303-8D5D98F10607}"/>
              </a:ext>
            </a:extLst>
          </p:cNvPr>
          <p:cNvGrpSpPr/>
          <p:nvPr/>
        </p:nvGrpSpPr>
        <p:grpSpPr>
          <a:xfrm>
            <a:off x="-720000" y="5001283"/>
            <a:ext cx="720000" cy="720000"/>
            <a:chOff x="-720000" y="5001283"/>
            <a:chExt cx="720000" cy="720000"/>
          </a:xfrm>
        </p:grpSpPr>
        <p:sp>
          <p:nvSpPr>
            <p:cNvPr id="16" name="Flowchart: Connector 15">
              <a:extLst>
                <a:ext uri="{FF2B5EF4-FFF2-40B4-BE49-F238E27FC236}">
                  <a16:creationId xmlns:a16="http://schemas.microsoft.com/office/drawing/2014/main" id="{D04E9FB0-87A7-40D8-BF89-8FB3D51C1462}"/>
                </a:ext>
              </a:extLst>
            </p:cNvPr>
            <p:cNvSpPr/>
            <p:nvPr/>
          </p:nvSpPr>
          <p:spPr>
            <a:xfrm>
              <a:off x="-720000" y="50012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Network diagram">
              <a:extLst>
                <a:ext uri="{FF2B5EF4-FFF2-40B4-BE49-F238E27FC236}">
                  <a16:creationId xmlns:a16="http://schemas.microsoft.com/office/drawing/2014/main" id="{EE2BC069-5005-458C-B6B1-20F1E00E4C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000" y="5047599"/>
              <a:ext cx="612000" cy="612000"/>
            </a:xfrm>
            <a:prstGeom prst="rect">
              <a:avLst/>
            </a:prstGeom>
          </p:spPr>
        </p:pic>
      </p:grpSp>
      <p:grpSp>
        <p:nvGrpSpPr>
          <p:cNvPr id="18" name="Group 17">
            <a:extLst>
              <a:ext uri="{FF2B5EF4-FFF2-40B4-BE49-F238E27FC236}">
                <a16:creationId xmlns:a16="http://schemas.microsoft.com/office/drawing/2014/main" id="{584036CF-5FFE-4929-A30F-D225BCABD76D}"/>
              </a:ext>
            </a:extLst>
          </p:cNvPr>
          <p:cNvGrpSpPr/>
          <p:nvPr/>
        </p:nvGrpSpPr>
        <p:grpSpPr>
          <a:xfrm>
            <a:off x="-720000" y="5963581"/>
            <a:ext cx="720000" cy="720000"/>
            <a:chOff x="-720000" y="5963581"/>
            <a:chExt cx="720000" cy="720000"/>
          </a:xfrm>
        </p:grpSpPr>
        <p:sp>
          <p:nvSpPr>
            <p:cNvPr id="19" name="Flowchart: Connector 18">
              <a:extLst>
                <a:ext uri="{FF2B5EF4-FFF2-40B4-BE49-F238E27FC236}">
                  <a16:creationId xmlns:a16="http://schemas.microsoft.com/office/drawing/2014/main" id="{1379990A-F8FF-4309-93E4-8A1960916427}"/>
                </a:ext>
              </a:extLst>
            </p:cNvPr>
            <p:cNvSpPr/>
            <p:nvPr/>
          </p:nvSpPr>
          <p:spPr>
            <a:xfrm>
              <a:off x="-720000" y="5963581"/>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Graphic 19" descr="Connections">
              <a:extLst>
                <a:ext uri="{FF2B5EF4-FFF2-40B4-BE49-F238E27FC236}">
                  <a16:creationId xmlns:a16="http://schemas.microsoft.com/office/drawing/2014/main" id="{5074215C-71CE-4A20-883C-80A3D2BC53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6000" y="6009899"/>
              <a:ext cx="612000" cy="612000"/>
            </a:xfrm>
            <a:prstGeom prst="rect">
              <a:avLst/>
            </a:prstGeom>
          </p:spPr>
        </p:pic>
      </p:grpSp>
      <p:grpSp>
        <p:nvGrpSpPr>
          <p:cNvPr id="21" name="Group 20">
            <a:extLst>
              <a:ext uri="{FF2B5EF4-FFF2-40B4-BE49-F238E27FC236}">
                <a16:creationId xmlns:a16="http://schemas.microsoft.com/office/drawing/2014/main" id="{E2905F66-A6B8-4CDB-89F6-106992FB1CDA}"/>
              </a:ext>
            </a:extLst>
          </p:cNvPr>
          <p:cNvGrpSpPr/>
          <p:nvPr/>
        </p:nvGrpSpPr>
        <p:grpSpPr>
          <a:xfrm>
            <a:off x="486922" y="4038983"/>
            <a:ext cx="720000" cy="720000"/>
            <a:chOff x="-720000" y="4038983"/>
            <a:chExt cx="720000" cy="720000"/>
          </a:xfrm>
        </p:grpSpPr>
        <p:sp>
          <p:nvSpPr>
            <p:cNvPr id="22" name="Flowchart: Connector 21">
              <a:extLst>
                <a:ext uri="{FF2B5EF4-FFF2-40B4-BE49-F238E27FC236}">
                  <a16:creationId xmlns:a16="http://schemas.microsoft.com/office/drawing/2014/main" id="{9AB9A1C8-1F03-4193-AE9D-543EC11B972C}"/>
                </a:ext>
              </a:extLst>
            </p:cNvPr>
            <p:cNvSpPr/>
            <p:nvPr/>
          </p:nvSpPr>
          <p:spPr>
            <a:xfrm>
              <a:off x="-720000" y="40389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Playbook">
              <a:extLst>
                <a:ext uri="{FF2B5EF4-FFF2-40B4-BE49-F238E27FC236}">
                  <a16:creationId xmlns:a16="http://schemas.microsoft.com/office/drawing/2014/main" id="{83A9268B-79C8-4230-AF6A-2D422A3717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110" y="4085301"/>
              <a:ext cx="612000" cy="612000"/>
            </a:xfrm>
            <a:prstGeom prst="rect">
              <a:avLst/>
            </a:prstGeom>
          </p:spPr>
        </p:pic>
      </p:grpSp>
      <p:grpSp>
        <p:nvGrpSpPr>
          <p:cNvPr id="24" name="Group 23">
            <a:extLst>
              <a:ext uri="{FF2B5EF4-FFF2-40B4-BE49-F238E27FC236}">
                <a16:creationId xmlns:a16="http://schemas.microsoft.com/office/drawing/2014/main" id="{D7C2B5E9-4A58-4CD9-B374-2424B677FC9E}"/>
              </a:ext>
            </a:extLst>
          </p:cNvPr>
          <p:cNvGrpSpPr/>
          <p:nvPr/>
        </p:nvGrpSpPr>
        <p:grpSpPr>
          <a:xfrm>
            <a:off x="-720000" y="2114383"/>
            <a:ext cx="720000" cy="720000"/>
            <a:chOff x="-720000" y="2114383"/>
            <a:chExt cx="720000" cy="720000"/>
          </a:xfrm>
        </p:grpSpPr>
        <p:sp>
          <p:nvSpPr>
            <p:cNvPr id="25" name="Flowchart: Connector 24">
              <a:extLst>
                <a:ext uri="{FF2B5EF4-FFF2-40B4-BE49-F238E27FC236}">
                  <a16:creationId xmlns:a16="http://schemas.microsoft.com/office/drawing/2014/main" id="{3AFEDCE8-84DA-4EAA-A5C8-E42F550892CD}"/>
                </a:ext>
              </a:extLst>
            </p:cNvPr>
            <p:cNvSpPr/>
            <p:nvPr/>
          </p:nvSpPr>
          <p:spPr>
            <a:xfrm>
              <a:off x="-720000" y="21143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Puzzle pieces">
              <a:extLst>
                <a:ext uri="{FF2B5EF4-FFF2-40B4-BE49-F238E27FC236}">
                  <a16:creationId xmlns:a16="http://schemas.microsoft.com/office/drawing/2014/main" id="{039E435A-0DEB-4A9B-8634-410E5E595E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732" y="2143024"/>
              <a:ext cx="612000" cy="612000"/>
            </a:xfrm>
            <a:prstGeom prst="rect">
              <a:avLst/>
            </a:prstGeom>
          </p:spPr>
        </p:pic>
      </p:grpSp>
      <p:grpSp>
        <p:nvGrpSpPr>
          <p:cNvPr id="27" name="Group 26">
            <a:extLst>
              <a:ext uri="{FF2B5EF4-FFF2-40B4-BE49-F238E27FC236}">
                <a16:creationId xmlns:a16="http://schemas.microsoft.com/office/drawing/2014/main" id="{A2B4BCDA-0AAA-4C32-86BD-82F0C7DC2C58}"/>
              </a:ext>
            </a:extLst>
          </p:cNvPr>
          <p:cNvGrpSpPr/>
          <p:nvPr/>
        </p:nvGrpSpPr>
        <p:grpSpPr>
          <a:xfrm>
            <a:off x="-720000" y="3069002"/>
            <a:ext cx="720000" cy="720000"/>
            <a:chOff x="-720000" y="3076683"/>
            <a:chExt cx="720000" cy="720000"/>
          </a:xfrm>
        </p:grpSpPr>
        <p:sp>
          <p:nvSpPr>
            <p:cNvPr id="28" name="Flowchart: Connector 27">
              <a:extLst>
                <a:ext uri="{FF2B5EF4-FFF2-40B4-BE49-F238E27FC236}">
                  <a16:creationId xmlns:a16="http://schemas.microsoft.com/office/drawing/2014/main" id="{FFE9C8A7-CA52-4BBE-884E-2745CC2FADAB}"/>
                </a:ext>
              </a:extLst>
            </p:cNvPr>
            <p:cNvSpPr/>
            <p:nvPr/>
          </p:nvSpPr>
          <p:spPr>
            <a:xfrm>
              <a:off x="-720000" y="3076683"/>
              <a:ext cx="720000" cy="720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Graphic 28" descr="Playbook">
              <a:extLst>
                <a:ext uri="{FF2B5EF4-FFF2-40B4-BE49-F238E27FC236}">
                  <a16:creationId xmlns:a16="http://schemas.microsoft.com/office/drawing/2014/main" id="{04A4AFD0-4405-478E-AD20-4C939CF1D96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000" y="3123000"/>
              <a:ext cx="612000" cy="612000"/>
            </a:xfrm>
            <a:prstGeom prst="rect">
              <a:avLst/>
            </a:prstGeom>
          </p:spPr>
        </p:pic>
      </p:grpSp>
      <p:sp>
        <p:nvSpPr>
          <p:cNvPr id="30" name="Freeform: Shape 29">
            <a:extLst>
              <a:ext uri="{FF2B5EF4-FFF2-40B4-BE49-F238E27FC236}">
                <a16:creationId xmlns:a16="http://schemas.microsoft.com/office/drawing/2014/main" id="{BE6C7816-140B-4284-B7AE-DDB7C663157F}"/>
              </a:ext>
            </a:extLst>
          </p:cNvPr>
          <p:cNvSpPr/>
          <p:nvPr/>
        </p:nvSpPr>
        <p:spPr>
          <a:xfrm>
            <a:off x="-62539" y="-6749139"/>
            <a:ext cx="720000" cy="22280880"/>
          </a:xfrm>
          <a:custGeom>
            <a:avLst/>
            <a:gdLst>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548 w 1081548"/>
              <a:gd name="connsiteY3" fmla="*/ 0 h 22280880"/>
              <a:gd name="connsiteX4" fmla="*/ 1081548 w 1081548"/>
              <a:gd name="connsiteY4" fmla="*/ 22280880 h 22280880"/>
              <a:gd name="connsiteX5" fmla="*/ 0 w 1081548"/>
              <a:gd name="connsiteY5" fmla="*/ 22280880 h 22280880"/>
              <a:gd name="connsiteX6" fmla="*/ 0 w 1081548"/>
              <a:gd name="connsiteY6"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145389 w 1081548"/>
              <a:gd name="connsiteY1" fmla="*/ 1114044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446379 w 1081548"/>
              <a:gd name="connsiteY1" fmla="*/ 1114425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548"/>
              <a:gd name="connsiteY0" fmla="*/ 10469881 h 22280880"/>
              <a:gd name="connsiteX1" fmla="*/ 549249 w 1081548"/>
              <a:gd name="connsiteY1" fmla="*/ 11136630 h 22280880"/>
              <a:gd name="connsiteX2" fmla="*/ 1081389 w 1081548"/>
              <a:gd name="connsiteY2" fmla="*/ 11811000 h 22280880"/>
              <a:gd name="connsiteX3" fmla="*/ 1081389 w 1081548"/>
              <a:gd name="connsiteY3" fmla="*/ 10469881 h 22280880"/>
              <a:gd name="connsiteX4" fmla="*/ 1081548 w 1081548"/>
              <a:gd name="connsiteY4" fmla="*/ 0 h 22280880"/>
              <a:gd name="connsiteX5" fmla="*/ 1081548 w 1081548"/>
              <a:gd name="connsiteY5" fmla="*/ 22280880 h 22280880"/>
              <a:gd name="connsiteX6" fmla="*/ 0 w 1081548"/>
              <a:gd name="connsiteY6" fmla="*/ 22280880 h 22280880"/>
              <a:gd name="connsiteX7" fmla="*/ 0 w 1081548"/>
              <a:gd name="connsiteY7" fmla="*/ 0 h 22280880"/>
              <a:gd name="connsiteX8" fmla="*/ 1081548 w 1081548"/>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13"/>
              <a:gd name="connsiteY0" fmla="*/ 10469881 h 22280880"/>
              <a:gd name="connsiteX1" fmla="*/ 549249 w 1081713"/>
              <a:gd name="connsiteY1" fmla="*/ 11136630 h 22280880"/>
              <a:gd name="connsiteX2" fmla="*/ 1081389 w 1081713"/>
              <a:gd name="connsiteY2" fmla="*/ 11811000 h 22280880"/>
              <a:gd name="connsiteX3" fmla="*/ 1081389 w 1081713"/>
              <a:gd name="connsiteY3" fmla="*/ 10469881 h 22280880"/>
              <a:gd name="connsiteX4" fmla="*/ 1081548 w 1081713"/>
              <a:gd name="connsiteY4" fmla="*/ 0 h 22280880"/>
              <a:gd name="connsiteX5" fmla="*/ 1081548 w 1081713"/>
              <a:gd name="connsiteY5" fmla="*/ 22280880 h 22280880"/>
              <a:gd name="connsiteX6" fmla="*/ 0 w 1081713"/>
              <a:gd name="connsiteY6" fmla="*/ 22280880 h 22280880"/>
              <a:gd name="connsiteX7" fmla="*/ 0 w 1081713"/>
              <a:gd name="connsiteY7" fmla="*/ 0 h 22280880"/>
              <a:gd name="connsiteX8" fmla="*/ 1081548 w 1081713"/>
              <a:gd name="connsiteY8" fmla="*/ 0 h 22280880"/>
              <a:gd name="connsiteX0" fmla="*/ 1081389 w 1081753"/>
              <a:gd name="connsiteY0" fmla="*/ 10469881 h 22280880"/>
              <a:gd name="connsiteX1" fmla="*/ 610209 w 1081753"/>
              <a:gd name="connsiteY1" fmla="*/ 11151873 h 22280880"/>
              <a:gd name="connsiteX2" fmla="*/ 1081389 w 1081753"/>
              <a:gd name="connsiteY2" fmla="*/ 11811000 h 22280880"/>
              <a:gd name="connsiteX3" fmla="*/ 1081389 w 1081753"/>
              <a:gd name="connsiteY3" fmla="*/ 10469881 h 22280880"/>
              <a:gd name="connsiteX4" fmla="*/ 1081548 w 1081753"/>
              <a:gd name="connsiteY4" fmla="*/ 0 h 22280880"/>
              <a:gd name="connsiteX5" fmla="*/ 1081548 w 1081753"/>
              <a:gd name="connsiteY5" fmla="*/ 22280880 h 22280880"/>
              <a:gd name="connsiteX6" fmla="*/ 0 w 1081753"/>
              <a:gd name="connsiteY6" fmla="*/ 22280880 h 22280880"/>
              <a:gd name="connsiteX7" fmla="*/ 0 w 1081753"/>
              <a:gd name="connsiteY7" fmla="*/ 0 h 22280880"/>
              <a:gd name="connsiteX8" fmla="*/ 1081548 w 1081753"/>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 name="connsiteX0" fmla="*/ 1081389 w 1081742"/>
              <a:gd name="connsiteY0" fmla="*/ 10469881 h 22280880"/>
              <a:gd name="connsiteX1" fmla="*/ 594969 w 1081742"/>
              <a:gd name="connsiteY1" fmla="*/ 11132826 h 22280880"/>
              <a:gd name="connsiteX2" fmla="*/ 1081389 w 1081742"/>
              <a:gd name="connsiteY2" fmla="*/ 11811000 h 22280880"/>
              <a:gd name="connsiteX3" fmla="*/ 1081389 w 1081742"/>
              <a:gd name="connsiteY3" fmla="*/ 10469881 h 22280880"/>
              <a:gd name="connsiteX4" fmla="*/ 1081548 w 1081742"/>
              <a:gd name="connsiteY4" fmla="*/ 0 h 22280880"/>
              <a:gd name="connsiteX5" fmla="*/ 1081548 w 1081742"/>
              <a:gd name="connsiteY5" fmla="*/ 22280880 h 22280880"/>
              <a:gd name="connsiteX6" fmla="*/ 0 w 1081742"/>
              <a:gd name="connsiteY6" fmla="*/ 22280880 h 22280880"/>
              <a:gd name="connsiteX7" fmla="*/ 0 w 1081742"/>
              <a:gd name="connsiteY7" fmla="*/ 0 h 22280880"/>
              <a:gd name="connsiteX8" fmla="*/ 1081548 w 1081742"/>
              <a:gd name="connsiteY8" fmla="*/ 0 h 222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1742" h="22280880">
                <a:moveTo>
                  <a:pt x="1081389" y="10469881"/>
                </a:moveTo>
                <a:cubicBezTo>
                  <a:pt x="1097049" y="10651491"/>
                  <a:pt x="586929" y="10734046"/>
                  <a:pt x="594969" y="11132826"/>
                </a:cubicBezTo>
                <a:cubicBezTo>
                  <a:pt x="603009" y="11531606"/>
                  <a:pt x="1093238" y="11648443"/>
                  <a:pt x="1081389" y="11811000"/>
                </a:cubicBezTo>
                <a:lnTo>
                  <a:pt x="1081389" y="10469881"/>
                </a:lnTo>
                <a:close/>
                <a:moveTo>
                  <a:pt x="1081548" y="0"/>
                </a:moveTo>
                <a:lnTo>
                  <a:pt x="1081548" y="22280880"/>
                </a:lnTo>
                <a:lnTo>
                  <a:pt x="0" y="22280880"/>
                </a:lnTo>
                <a:lnTo>
                  <a:pt x="0" y="0"/>
                </a:lnTo>
                <a:lnTo>
                  <a:pt x="10815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1" name="Graphic 30" descr="Lightbulb">
            <a:hlinkClick r:id="rId14" action="ppaction://hlinksldjump"/>
            <a:extLst>
              <a:ext uri="{FF2B5EF4-FFF2-40B4-BE49-F238E27FC236}">
                <a16:creationId xmlns:a16="http://schemas.microsoft.com/office/drawing/2014/main" id="{33E0FC82-0925-46EB-A786-390C74D0ACC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51" y="251466"/>
            <a:ext cx="612000" cy="612000"/>
          </a:xfrm>
          <a:prstGeom prst="rect">
            <a:avLst/>
          </a:prstGeom>
        </p:spPr>
      </p:pic>
      <p:pic>
        <p:nvPicPr>
          <p:cNvPr id="32" name="Graphic 31" descr="Users">
            <a:hlinkClick r:id="rId17" action="ppaction://hlinksldjump"/>
            <a:extLst>
              <a:ext uri="{FF2B5EF4-FFF2-40B4-BE49-F238E27FC236}">
                <a16:creationId xmlns:a16="http://schemas.microsoft.com/office/drawing/2014/main" id="{FB7B88B4-AD42-45ED-A713-C614F2F86D9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51" y="1198401"/>
            <a:ext cx="612000" cy="612000"/>
          </a:xfrm>
          <a:prstGeom prst="rect">
            <a:avLst/>
          </a:prstGeom>
        </p:spPr>
      </p:pic>
      <p:pic>
        <p:nvPicPr>
          <p:cNvPr id="33" name="Graphic 32" descr="Playbook">
            <a:hlinkClick r:id="rId20" action="ppaction://hlinksldjump"/>
            <a:extLst>
              <a:ext uri="{FF2B5EF4-FFF2-40B4-BE49-F238E27FC236}">
                <a16:creationId xmlns:a16="http://schemas.microsoft.com/office/drawing/2014/main" id="{46D2D2C4-2165-4423-BC3A-AFB6666F3C0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343" y="3123000"/>
            <a:ext cx="612000" cy="612000"/>
          </a:xfrm>
          <a:prstGeom prst="rect">
            <a:avLst/>
          </a:prstGeom>
        </p:spPr>
      </p:pic>
      <p:pic>
        <p:nvPicPr>
          <p:cNvPr id="34" name="Graphic 33" descr="Network diagram">
            <a:hlinkClick r:id="rId23" action="ppaction://hlinksldjump"/>
            <a:extLst>
              <a:ext uri="{FF2B5EF4-FFF2-40B4-BE49-F238E27FC236}">
                <a16:creationId xmlns:a16="http://schemas.microsoft.com/office/drawing/2014/main" id="{9ED8CD60-EC22-4530-B875-02B2EE3A76F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751" y="5047599"/>
            <a:ext cx="612000" cy="612000"/>
          </a:xfrm>
          <a:prstGeom prst="rect">
            <a:avLst/>
          </a:prstGeom>
        </p:spPr>
      </p:pic>
      <p:pic>
        <p:nvPicPr>
          <p:cNvPr id="35" name="Graphic 34" descr="Connections">
            <a:hlinkClick r:id="rId26" action="ppaction://hlinksldjump"/>
            <a:extLst>
              <a:ext uri="{FF2B5EF4-FFF2-40B4-BE49-F238E27FC236}">
                <a16:creationId xmlns:a16="http://schemas.microsoft.com/office/drawing/2014/main" id="{EDA1F533-2B50-49C1-8F02-B76AECA1EA3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751" y="6009899"/>
            <a:ext cx="612000" cy="612000"/>
          </a:xfrm>
          <a:prstGeom prst="rect">
            <a:avLst/>
          </a:prstGeom>
        </p:spPr>
      </p:pic>
      <p:pic>
        <p:nvPicPr>
          <p:cNvPr id="36" name="Graphic 35" descr="Playbook">
            <a:hlinkClick r:id="rId29" action="ppaction://hlinksldjump"/>
            <a:extLst>
              <a:ext uri="{FF2B5EF4-FFF2-40B4-BE49-F238E27FC236}">
                <a16:creationId xmlns:a16="http://schemas.microsoft.com/office/drawing/2014/main" id="{A67103E1-A0A0-4EF9-BE08-8B74F44455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751" y="4085301"/>
            <a:ext cx="612000" cy="612000"/>
          </a:xfrm>
          <a:prstGeom prst="rect">
            <a:avLst/>
          </a:prstGeom>
        </p:spPr>
      </p:pic>
      <p:pic>
        <p:nvPicPr>
          <p:cNvPr id="37" name="Graphic 36" descr="Puzzle pieces">
            <a:hlinkClick r:id="rId32" action="ppaction://hlinksldjump"/>
            <a:extLst>
              <a:ext uri="{FF2B5EF4-FFF2-40B4-BE49-F238E27FC236}">
                <a16:creationId xmlns:a16="http://schemas.microsoft.com/office/drawing/2014/main" id="{D75956FC-1B9F-47AF-A1A0-EBA62207B40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019" y="2143024"/>
            <a:ext cx="612000" cy="612000"/>
          </a:xfrm>
          <a:prstGeom prst="rect">
            <a:avLst/>
          </a:prstGeom>
        </p:spPr>
      </p:pic>
      <p:sp>
        <p:nvSpPr>
          <p:cNvPr id="39" name="TextBox 38">
            <a:extLst>
              <a:ext uri="{FF2B5EF4-FFF2-40B4-BE49-F238E27FC236}">
                <a16:creationId xmlns:a16="http://schemas.microsoft.com/office/drawing/2014/main" id="{91059CE6-1289-43BA-AF6C-5F1660640FBD}"/>
              </a:ext>
            </a:extLst>
          </p:cNvPr>
          <p:cNvSpPr txBox="1"/>
          <p:nvPr/>
        </p:nvSpPr>
        <p:spPr>
          <a:xfrm>
            <a:off x="3745280" y="153316"/>
            <a:ext cx="4408579" cy="584775"/>
          </a:xfrm>
          <a:prstGeom prst="rect">
            <a:avLst/>
          </a:prstGeom>
          <a:noFill/>
        </p:spPr>
        <p:txBody>
          <a:bodyPr wrap="none" rtlCol="0">
            <a:spAutoFit/>
          </a:bodyPr>
          <a:lstStyle/>
          <a:p>
            <a:pPr algn="ctr"/>
            <a:r>
              <a:rPr lang="en-US" sz="3200" b="1" spc="300" dirty="0">
                <a:solidFill>
                  <a:schemeClr val="tx1">
                    <a:lumMod val="75000"/>
                    <a:lumOff val="25000"/>
                  </a:schemeClr>
                </a:solidFill>
                <a:latin typeface="Montserrat" pitchFamily="2" charset="77"/>
              </a:rPr>
              <a:t>NORMALIZATION</a:t>
            </a:r>
            <a:endParaRPr lang="x-none" sz="3200" b="1" spc="300" dirty="0">
              <a:solidFill>
                <a:schemeClr val="tx1">
                  <a:lumMod val="75000"/>
                  <a:lumOff val="25000"/>
                </a:schemeClr>
              </a:solidFill>
              <a:latin typeface="Montserrat" pitchFamily="2" charset="77"/>
            </a:endParaRPr>
          </a:p>
        </p:txBody>
      </p:sp>
      <p:pic>
        <p:nvPicPr>
          <p:cNvPr id="40" name="Graphic 39">
            <a:extLst>
              <a:ext uri="{FF2B5EF4-FFF2-40B4-BE49-F238E27FC236}">
                <a16:creationId xmlns:a16="http://schemas.microsoft.com/office/drawing/2014/main" id="{EF1C5085-58D9-4349-A41F-5D1C51C6C6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21480000">
            <a:off x="4171185" y="676159"/>
            <a:ext cx="3556764" cy="123865"/>
          </a:xfrm>
          <a:prstGeom prst="rect">
            <a:avLst/>
          </a:prstGeom>
        </p:spPr>
      </p:pic>
      <p:pic>
        <p:nvPicPr>
          <p:cNvPr id="41" name="Picture 40">
            <a:extLst>
              <a:ext uri="{FF2B5EF4-FFF2-40B4-BE49-F238E27FC236}">
                <a16:creationId xmlns:a16="http://schemas.microsoft.com/office/drawing/2014/main" id="{DC97193B-1337-43BE-912C-5B38251ABCCA}"/>
              </a:ext>
            </a:extLst>
          </p:cNvPr>
          <p:cNvPicPr>
            <a:picLocks noChangeAspect="1"/>
          </p:cNvPicPr>
          <p:nvPr/>
        </p:nvPicPr>
        <p:blipFill>
          <a:blip r:embed="rId37"/>
          <a:stretch>
            <a:fillRect/>
          </a:stretch>
        </p:blipFill>
        <p:spPr>
          <a:xfrm>
            <a:off x="8211361" y="153316"/>
            <a:ext cx="734647" cy="714303"/>
          </a:xfrm>
          <a:prstGeom prst="rect">
            <a:avLst/>
          </a:prstGeom>
        </p:spPr>
      </p:pic>
      <p:sp>
        <p:nvSpPr>
          <p:cNvPr id="2" name="TextBox 1">
            <a:extLst>
              <a:ext uri="{FF2B5EF4-FFF2-40B4-BE49-F238E27FC236}">
                <a16:creationId xmlns:a16="http://schemas.microsoft.com/office/drawing/2014/main" id="{1B495797-54B0-4AF5-AA7F-2CEDF722F268}"/>
              </a:ext>
            </a:extLst>
          </p:cNvPr>
          <p:cNvSpPr txBox="1"/>
          <p:nvPr/>
        </p:nvSpPr>
        <p:spPr>
          <a:xfrm>
            <a:off x="1010417" y="908369"/>
            <a:ext cx="4969630" cy="677108"/>
          </a:xfrm>
          <a:prstGeom prst="rect">
            <a:avLst/>
          </a:prstGeom>
          <a:noFill/>
        </p:spPr>
        <p:txBody>
          <a:bodyPr wrap="none" rtlCol="0">
            <a:spAutoFit/>
          </a:bodyPr>
          <a:lstStyle/>
          <a:p>
            <a:r>
              <a:rPr lang="en-US" sz="1800" b="1" dirty="0">
                <a:solidFill>
                  <a:schemeClr val="bg1"/>
                </a:solidFill>
                <a:latin typeface="Montserrat" panose="00000500000000000000" pitchFamily="2" charset="0"/>
              </a:rPr>
              <a:t>CAR SERVICE AND </a:t>
            </a:r>
            <a:r>
              <a:rPr lang="en-US" sz="2000" b="1" dirty="0">
                <a:solidFill>
                  <a:schemeClr val="bg1"/>
                </a:solidFill>
                <a:latin typeface="Montserrat" panose="00000500000000000000" pitchFamily="2" charset="0"/>
              </a:rPr>
              <a:t>INVENTORY</a:t>
            </a:r>
            <a:r>
              <a:rPr lang="en-US" sz="1800" b="1" dirty="0">
                <a:solidFill>
                  <a:schemeClr val="bg1"/>
                </a:solidFill>
                <a:latin typeface="Montserrat" panose="00000500000000000000" pitchFamily="2" charset="0"/>
              </a:rPr>
              <a:t> STORE</a:t>
            </a:r>
            <a:endParaRPr lang="en-IN" sz="1800" b="1" dirty="0">
              <a:solidFill>
                <a:schemeClr val="bg1"/>
              </a:solidFill>
              <a:latin typeface="Montserrat" panose="00000500000000000000" pitchFamily="2" charset="0"/>
            </a:endParaRPr>
          </a:p>
          <a:p>
            <a:endParaRPr lang="en-IN" dirty="0"/>
          </a:p>
        </p:txBody>
      </p:sp>
      <p:sp>
        <p:nvSpPr>
          <p:cNvPr id="3" name="TextBox 2">
            <a:extLst>
              <a:ext uri="{FF2B5EF4-FFF2-40B4-BE49-F238E27FC236}">
                <a16:creationId xmlns:a16="http://schemas.microsoft.com/office/drawing/2014/main" id="{B59FCE5C-5626-4C0F-99CD-BAE91A582935}"/>
              </a:ext>
            </a:extLst>
          </p:cNvPr>
          <p:cNvSpPr txBox="1"/>
          <p:nvPr/>
        </p:nvSpPr>
        <p:spPr>
          <a:xfrm>
            <a:off x="2040713" y="1496981"/>
            <a:ext cx="2590774" cy="1066959"/>
          </a:xfrm>
          <a:prstGeom prst="rect">
            <a:avLst/>
          </a:prstGeom>
          <a:noFill/>
        </p:spPr>
        <p:txBody>
          <a:bodyPr wrap="none" rtlCol="0">
            <a:spAutoFit/>
          </a:bodyPr>
          <a:lstStyle/>
          <a:p>
            <a:pPr rtl="0">
              <a:spcBef>
                <a:spcPts val="0"/>
              </a:spcBef>
              <a:spcAft>
                <a:spcPts val="800"/>
              </a:spcAft>
            </a:pPr>
            <a:r>
              <a:rPr lang="en-US" sz="1600" b="1" i="0" u="none" strike="noStrike" dirty="0">
                <a:solidFill>
                  <a:schemeClr val="bg1"/>
                </a:solidFill>
                <a:effectLst/>
                <a:latin typeface="Montserrat" panose="00000500000000000000" pitchFamily="2" charset="0"/>
              </a:rPr>
              <a:t>Multivalued attribute: </a:t>
            </a:r>
            <a:endParaRPr lang="en-US" sz="1600" b="0" dirty="0">
              <a:solidFill>
                <a:schemeClr val="bg1"/>
              </a:solidFill>
              <a:effectLst/>
              <a:latin typeface="Montserrat" panose="00000500000000000000" pitchFamily="2" charset="0"/>
            </a:endParaRPr>
          </a:p>
          <a:p>
            <a:pPr rtl="0" fontAlgn="base">
              <a:spcBef>
                <a:spcPts val="0"/>
              </a:spcBef>
              <a:spcAft>
                <a:spcPts val="800"/>
              </a:spcAft>
              <a:buFont typeface="Arial" panose="020B0604020202020204" pitchFamily="34" charset="0"/>
              <a:buChar char="•"/>
            </a:pPr>
            <a:r>
              <a:rPr lang="en-US" sz="1600" b="0" i="0" u="none" strike="noStrike" dirty="0">
                <a:solidFill>
                  <a:srgbClr val="000000"/>
                </a:solidFill>
                <a:effectLst/>
                <a:latin typeface="Montserrat" panose="00000500000000000000" pitchFamily="2" charset="0"/>
              </a:rPr>
              <a:t> phone number</a:t>
            </a:r>
          </a:p>
          <a:p>
            <a:endParaRPr lang="en-IN" dirty="0"/>
          </a:p>
        </p:txBody>
      </p:sp>
      <p:sp>
        <p:nvSpPr>
          <p:cNvPr id="4" name="TextBox 3">
            <a:extLst>
              <a:ext uri="{FF2B5EF4-FFF2-40B4-BE49-F238E27FC236}">
                <a16:creationId xmlns:a16="http://schemas.microsoft.com/office/drawing/2014/main" id="{036EEB6D-6FB8-4C29-856E-51D2D38E9BAA}"/>
              </a:ext>
            </a:extLst>
          </p:cNvPr>
          <p:cNvSpPr txBox="1"/>
          <p:nvPr/>
        </p:nvSpPr>
        <p:spPr>
          <a:xfrm>
            <a:off x="1200406" y="2590459"/>
            <a:ext cx="5147563" cy="1220847"/>
          </a:xfrm>
          <a:prstGeom prst="rect">
            <a:avLst/>
          </a:prstGeom>
          <a:noFill/>
        </p:spPr>
        <p:txBody>
          <a:bodyPr wrap="none" rtlCol="0">
            <a:spAutoFit/>
          </a:bodyPr>
          <a:lstStyle/>
          <a:p>
            <a:pPr rtl="0">
              <a:spcBef>
                <a:spcPts val="0"/>
              </a:spcBef>
              <a:spcAft>
                <a:spcPts val="800"/>
              </a:spcAft>
            </a:pPr>
            <a:r>
              <a:rPr lang="en-US" sz="1400" b="0" i="0" u="sng" dirty="0">
                <a:solidFill>
                  <a:srgbClr val="000000"/>
                </a:solidFill>
                <a:effectLst/>
                <a:latin typeface="Montserrat" panose="00000500000000000000" pitchFamily="2" charset="0"/>
              </a:rPr>
              <a:t>1NF:</a:t>
            </a:r>
            <a:r>
              <a:rPr lang="en-US" sz="1400" b="0" i="0" u="none" strike="noStrike" dirty="0">
                <a:solidFill>
                  <a:srgbClr val="000000"/>
                </a:solidFill>
                <a:effectLst/>
                <a:latin typeface="Montserrat" panose="00000500000000000000" pitchFamily="2" charset="0"/>
              </a:rPr>
              <a:t>  </a:t>
            </a:r>
            <a:endParaRPr lang="en-US" sz="1400" b="0" dirty="0">
              <a:effectLst/>
              <a:latin typeface="Montserrat" panose="00000500000000000000" pitchFamily="2" charset="0"/>
            </a:endParaRPr>
          </a:p>
          <a:p>
            <a:pPr rtl="0" fontAlgn="base">
              <a:spcBef>
                <a:spcPts val="0"/>
              </a:spcBef>
              <a:spcAft>
                <a:spcPts val="0"/>
              </a:spcAft>
              <a:buFont typeface="Arial" panose="020B0604020202020204" pitchFamily="34" charset="0"/>
              <a:buChar char="•"/>
            </a:pPr>
            <a:r>
              <a:rPr lang="en-US" sz="1400" b="0" i="0" u="none" strike="noStrike" dirty="0">
                <a:solidFill>
                  <a:srgbClr val="000000"/>
                </a:solidFill>
                <a:effectLst/>
                <a:latin typeface="Montserrat" panose="00000500000000000000" pitchFamily="2" charset="0"/>
              </a:rPr>
              <a:t> PHONE_NO. IS TO BE MOVED TO A DIFFERENT TABLE</a:t>
            </a:r>
          </a:p>
          <a:p>
            <a:pPr rtl="0" fontAlgn="base">
              <a:spcBef>
                <a:spcPts val="0"/>
              </a:spcBef>
              <a:spcAft>
                <a:spcPts val="800"/>
              </a:spcAft>
              <a:buFont typeface="Arial" panose="020B0604020202020204" pitchFamily="34" charset="0"/>
              <a:buChar char="•"/>
            </a:pPr>
            <a:r>
              <a:rPr lang="en-US" sz="1400" b="0" i="0" u="none" strike="noStrike" dirty="0">
                <a:solidFill>
                  <a:srgbClr val="000000"/>
                </a:solidFill>
                <a:effectLst/>
                <a:latin typeface="Montserrat" panose="00000500000000000000" pitchFamily="2" charset="0"/>
              </a:rPr>
              <a:t> NO DUPLICATE ATTRIBUTES IN THE TABLE BELOW</a:t>
            </a:r>
          </a:p>
          <a:p>
            <a:endParaRPr lang="en-IN" dirty="0"/>
          </a:p>
        </p:txBody>
      </p:sp>
      <p:sp>
        <p:nvSpPr>
          <p:cNvPr id="5" name="TextBox 4">
            <a:extLst>
              <a:ext uri="{FF2B5EF4-FFF2-40B4-BE49-F238E27FC236}">
                <a16:creationId xmlns:a16="http://schemas.microsoft.com/office/drawing/2014/main" id="{F9B0F08B-28BC-4662-8ECB-BE69F5B5D74B}"/>
              </a:ext>
            </a:extLst>
          </p:cNvPr>
          <p:cNvSpPr txBox="1"/>
          <p:nvPr/>
        </p:nvSpPr>
        <p:spPr>
          <a:xfrm>
            <a:off x="5900647" y="1522760"/>
            <a:ext cx="4414991" cy="1313180"/>
          </a:xfrm>
          <a:prstGeom prst="rect">
            <a:avLst/>
          </a:prstGeom>
          <a:noFill/>
        </p:spPr>
        <p:txBody>
          <a:bodyPr wrap="none" rtlCol="0">
            <a:spAutoFit/>
          </a:bodyPr>
          <a:lstStyle/>
          <a:p>
            <a:pPr rtl="0">
              <a:spcBef>
                <a:spcPts val="0"/>
              </a:spcBef>
              <a:spcAft>
                <a:spcPts val="800"/>
              </a:spcAft>
            </a:pPr>
            <a:r>
              <a:rPr lang="en-US" sz="1600" b="1" i="0" u="none" strike="noStrike" dirty="0">
                <a:solidFill>
                  <a:schemeClr val="bg1"/>
                </a:solidFill>
                <a:effectLst/>
                <a:latin typeface="Montserrat" panose="00000500000000000000" pitchFamily="2" charset="0"/>
              </a:rPr>
              <a:t>Composite attribute: </a:t>
            </a:r>
            <a:endParaRPr lang="en-US" sz="1600" b="0" dirty="0">
              <a:solidFill>
                <a:schemeClr val="bg1"/>
              </a:solidFill>
              <a:effectLst/>
              <a:latin typeface="Montserrat" panose="00000500000000000000" pitchFamily="2" charset="0"/>
            </a:endParaRP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Montserrat" panose="00000500000000000000" pitchFamily="2" charset="0"/>
              </a:rPr>
              <a:t> Name (F_name, L_name)</a:t>
            </a:r>
          </a:p>
          <a:p>
            <a:pPr rtl="0" fontAlgn="base">
              <a:spcBef>
                <a:spcPts val="0"/>
              </a:spcBef>
              <a:spcAft>
                <a:spcPts val="800"/>
              </a:spcAft>
              <a:buFont typeface="Arial" panose="020B0604020202020204" pitchFamily="34" charset="0"/>
              <a:buChar char="•"/>
            </a:pPr>
            <a:r>
              <a:rPr lang="en-US" sz="1600" b="0" i="0" u="none" strike="noStrike" dirty="0">
                <a:solidFill>
                  <a:srgbClr val="000000"/>
                </a:solidFill>
                <a:effectLst/>
                <a:latin typeface="Montserrat" panose="00000500000000000000" pitchFamily="2" charset="0"/>
              </a:rPr>
              <a:t> Address (City, Street, Pincode, Door_no.)</a:t>
            </a:r>
          </a:p>
          <a:p>
            <a:endParaRPr lang="en-IN" dirty="0"/>
          </a:p>
        </p:txBody>
      </p:sp>
      <p:graphicFrame>
        <p:nvGraphicFramePr>
          <p:cNvPr id="7" name="Table 6">
            <a:extLst>
              <a:ext uri="{FF2B5EF4-FFF2-40B4-BE49-F238E27FC236}">
                <a16:creationId xmlns:a16="http://schemas.microsoft.com/office/drawing/2014/main" id="{145D15FD-A509-499B-A90A-BC8DD632E175}"/>
              </a:ext>
            </a:extLst>
          </p:cNvPr>
          <p:cNvGraphicFramePr>
            <a:graphicFrameLocks noGrp="1"/>
          </p:cNvGraphicFramePr>
          <p:nvPr>
            <p:extLst>
              <p:ext uri="{D42A27DB-BD31-4B8C-83A1-F6EECF244321}">
                <p14:modId xmlns:p14="http://schemas.microsoft.com/office/powerpoint/2010/main" val="2706388489"/>
              </p:ext>
            </p:extLst>
          </p:nvPr>
        </p:nvGraphicFramePr>
        <p:xfrm>
          <a:off x="2133791" y="3596409"/>
          <a:ext cx="8428356" cy="3017520"/>
        </p:xfrm>
        <a:graphic>
          <a:graphicData uri="http://schemas.openxmlformats.org/drawingml/2006/table">
            <a:tbl>
              <a:tblPr/>
              <a:tblGrid>
                <a:gridCol w="1942337">
                  <a:extLst>
                    <a:ext uri="{9D8B030D-6E8A-4147-A177-3AD203B41FA5}">
                      <a16:colId xmlns:a16="http://schemas.microsoft.com/office/drawing/2014/main" val="3923558419"/>
                    </a:ext>
                  </a:extLst>
                </a:gridCol>
                <a:gridCol w="2231376">
                  <a:extLst>
                    <a:ext uri="{9D8B030D-6E8A-4147-A177-3AD203B41FA5}">
                      <a16:colId xmlns:a16="http://schemas.microsoft.com/office/drawing/2014/main" val="3093899081"/>
                    </a:ext>
                  </a:extLst>
                </a:gridCol>
                <a:gridCol w="1930776">
                  <a:extLst>
                    <a:ext uri="{9D8B030D-6E8A-4147-A177-3AD203B41FA5}">
                      <a16:colId xmlns:a16="http://schemas.microsoft.com/office/drawing/2014/main" val="2013361634"/>
                    </a:ext>
                  </a:extLst>
                </a:gridCol>
                <a:gridCol w="2323867">
                  <a:extLst>
                    <a:ext uri="{9D8B030D-6E8A-4147-A177-3AD203B41FA5}">
                      <a16:colId xmlns:a16="http://schemas.microsoft.com/office/drawing/2014/main" val="2797483692"/>
                    </a:ext>
                  </a:extLst>
                </a:gridCol>
              </a:tblGrid>
              <a:tr h="140335">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Email_ID</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Password</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F_name</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L_name</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5825857"/>
                  </a:ext>
                </a:extLst>
              </a:tr>
              <a:tr h="236855">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Price</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Phone No.</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Location</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Appointment_no.</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555745"/>
                  </a:ext>
                </a:extLst>
              </a:tr>
              <a:tr h="236855">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Customer_ID</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City</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Vehicle_No.</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Card_No.</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784600"/>
                  </a:ext>
                </a:extLst>
              </a:tr>
              <a:tr h="236855">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Door_no.</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Street</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Pincode</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Card Holder name</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160133"/>
                  </a:ext>
                </a:extLst>
              </a:tr>
              <a:tr h="236855">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Payment_ID</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Day_out</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Invoice_no.</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Expiry Date</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814981"/>
                  </a:ext>
                </a:extLst>
              </a:tr>
              <a:tr h="236855">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Membership</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Rating</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Sparepart_name</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Account_ID</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656009"/>
                  </a:ext>
                </a:extLst>
              </a:tr>
              <a:tr h="237490">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Amount</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Availability</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Date</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Sparepart_id</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5602856"/>
                  </a:ext>
                </a:extLst>
              </a:tr>
              <a:tr h="236855">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Service_ID</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Service_Type</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Quantity</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Mode of payment</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7542452"/>
                  </a:ext>
                </a:extLst>
              </a:tr>
              <a:tr h="237490">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Vehicle_Model</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Day-In</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Discount</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dirty="0">
                          <a:solidFill>
                            <a:schemeClr val="bg1"/>
                          </a:solidFill>
                          <a:effectLst/>
                          <a:latin typeface="Montserrat" panose="00000500000000000000" pitchFamily="2" charset="0"/>
                        </a:rPr>
                        <a:t>Sparepart_rating</a:t>
                      </a:r>
                      <a:endParaRPr lang="en-IN" b="1" dirty="0">
                        <a:solidFill>
                          <a:schemeClr val="bg1"/>
                        </a:solidFill>
                        <a:effectLst/>
                        <a:latin typeface="Montserrat" panose="00000500000000000000"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9667406"/>
                  </a:ext>
                </a:extLst>
              </a:tr>
            </a:tbl>
          </a:graphicData>
        </a:graphic>
      </p:graphicFrame>
      <p:sp>
        <p:nvSpPr>
          <p:cNvPr id="9" name="Rectangle 1">
            <a:extLst>
              <a:ext uri="{FF2B5EF4-FFF2-40B4-BE49-F238E27FC236}">
                <a16:creationId xmlns:a16="http://schemas.microsoft.com/office/drawing/2014/main" id="{B2294FF5-5B01-4CFA-A26C-3290C2702DE9}"/>
              </a:ext>
            </a:extLst>
          </p:cNvPr>
          <p:cNvSpPr>
            <a:spLocks noChangeArrowheads="1"/>
          </p:cNvSpPr>
          <p:nvPr/>
        </p:nvSpPr>
        <p:spPr bwMode="auto">
          <a:xfrm>
            <a:off x="3317875" y="2321739"/>
            <a:ext cx="116884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0882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756</TotalTime>
  <Words>8500</Words>
  <Application>Microsoft Office PowerPoint</Application>
  <PresentationFormat>Widescreen</PresentationFormat>
  <Paragraphs>775</Paragraphs>
  <Slides>68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Calibri</vt:lpstr>
      <vt:lpstr>Calibri Light</vt:lpstr>
      <vt:lpstr>Cambria Math</vt:lpstr>
      <vt:lpstr>Gill Sans</vt:lpstr>
      <vt:lpstr>Montserrat</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Pk</dc:creator>
  <cp:lastModifiedBy>M PRAVEEN KUMAR - [CB.EN.U4CSE20449]</cp:lastModifiedBy>
  <cp:revision>8</cp:revision>
  <dcterms:created xsi:type="dcterms:W3CDTF">2021-10-25T13:42:17Z</dcterms:created>
  <dcterms:modified xsi:type="dcterms:W3CDTF">2022-01-15T08:08:15Z</dcterms:modified>
</cp:coreProperties>
</file>